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623" r:id="rId3"/>
    <p:sldId id="486" r:id="rId4"/>
    <p:sldId id="383" r:id="rId5"/>
    <p:sldId id="688" r:id="rId6"/>
    <p:sldId id="708" r:id="rId7"/>
    <p:sldId id="526" r:id="rId8"/>
    <p:sldId id="602" r:id="rId9"/>
    <p:sldId id="504" r:id="rId10"/>
    <p:sldId id="369" r:id="rId11"/>
    <p:sldId id="330" r:id="rId12"/>
    <p:sldId id="683" r:id="rId13"/>
    <p:sldId id="640" r:id="rId14"/>
    <p:sldId id="705" r:id="rId15"/>
    <p:sldId id="661" r:id="rId16"/>
    <p:sldId id="701" r:id="rId17"/>
    <p:sldId id="703" r:id="rId18"/>
    <p:sldId id="710" r:id="rId19"/>
    <p:sldId id="709" r:id="rId20"/>
    <p:sldId id="534" r:id="rId21"/>
    <p:sldId id="676" r:id="rId22"/>
    <p:sldId id="684" r:id="rId23"/>
    <p:sldId id="660" r:id="rId24"/>
    <p:sldId id="670" r:id="rId25"/>
    <p:sldId id="671" r:id="rId26"/>
    <p:sldId id="672" r:id="rId27"/>
    <p:sldId id="686" r:id="rId28"/>
    <p:sldId id="44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96"/>
    <a:srgbClr val="2E5696"/>
    <a:srgbClr val="008000"/>
    <a:srgbClr val="2560A8"/>
    <a:srgbClr val="0D253F"/>
    <a:srgbClr val="038896"/>
    <a:srgbClr val="325496"/>
    <a:srgbClr val="434343"/>
    <a:srgbClr val="00369A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1"/>
    <p:restoredTop sz="68900"/>
  </p:normalViewPr>
  <p:slideViewPr>
    <p:cSldViewPr snapToGrid="0" snapToObjects="1">
      <p:cViewPr varScale="1">
        <p:scale>
          <a:sx n="103" d="100"/>
          <a:sy n="103" d="100"/>
        </p:scale>
        <p:origin x="1968" y="18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Hyun Jong" userId="c1b6e6e0-b729-405e-86f0-e6795d183b60" providerId="ADAL" clId="{7AADFA41-1D00-4447-87D5-B9F1D08B0A88}"/>
    <pc:docChg chg="undo redo custSel addSld delSld modSld sldOrd modMainMaster">
      <pc:chgData name="Lee, Hyun Jong" userId="c1b6e6e0-b729-405e-86f0-e6795d183b60" providerId="ADAL" clId="{7AADFA41-1D00-4447-87D5-B9F1D08B0A88}" dt="2018-10-19T02:46:38.237" v="1750" actId="20577"/>
      <pc:docMkLst>
        <pc:docMk/>
      </pc:docMkLst>
      <pc:sldChg chg="modSp modAnim">
        <pc:chgData name="Lee, Hyun Jong" userId="c1b6e6e0-b729-405e-86f0-e6795d183b60" providerId="ADAL" clId="{7AADFA41-1D00-4447-87D5-B9F1D08B0A88}" dt="2018-10-18T21:58:00.750" v="152" actId="1076"/>
        <pc:sldMkLst>
          <pc:docMk/>
          <pc:sldMk cId="600230359" sldId="327"/>
        </pc:sldMkLst>
        <pc:spChg chg="mod">
          <ac:chgData name="Lee, Hyun Jong" userId="c1b6e6e0-b729-405e-86f0-e6795d183b60" providerId="ADAL" clId="{7AADFA41-1D00-4447-87D5-B9F1D08B0A88}" dt="2018-10-18T21:58:00.750" v="152" actId="1076"/>
          <ac:spMkLst>
            <pc:docMk/>
            <pc:sldMk cId="600230359" sldId="327"/>
            <ac:spMk id="3" creationId="{34248911-FE53-0145-8FD7-EE7310B6059A}"/>
          </ac:spMkLst>
        </pc:spChg>
      </pc:sldChg>
      <pc:sldChg chg="modSp">
        <pc:chgData name="Lee, Hyun Jong" userId="c1b6e6e0-b729-405e-86f0-e6795d183b60" providerId="ADAL" clId="{7AADFA41-1D00-4447-87D5-B9F1D08B0A88}" dt="2018-10-18T21:58:51.360" v="153" actId="167"/>
        <pc:sldMkLst>
          <pc:docMk/>
          <pc:sldMk cId="611577483" sldId="640"/>
        </pc:sldMkLst>
        <pc:grpChg chg="mod">
          <ac:chgData name="Lee, Hyun Jong" userId="c1b6e6e0-b729-405e-86f0-e6795d183b60" providerId="ADAL" clId="{7AADFA41-1D00-4447-87D5-B9F1D08B0A88}" dt="2018-10-18T21:58:51.360" v="153" actId="167"/>
          <ac:grpSpMkLst>
            <pc:docMk/>
            <pc:sldMk cId="611577483" sldId="640"/>
            <ac:grpSpMk id="2" creationId="{9C9E4833-C815-094C-9A93-12305C2F6660}"/>
          </ac:grpSpMkLst>
        </pc:grpChg>
        <pc:grpChg chg="mod">
          <ac:chgData name="Lee, Hyun Jong" userId="c1b6e6e0-b729-405e-86f0-e6795d183b60" providerId="ADAL" clId="{7AADFA41-1D00-4447-87D5-B9F1D08B0A88}" dt="2018-10-18T21:58:51.360" v="153" actId="167"/>
          <ac:grpSpMkLst>
            <pc:docMk/>
            <pc:sldMk cId="611577483" sldId="640"/>
            <ac:grpSpMk id="12" creationId="{E1AE0FC3-1216-2645-8035-6AF3D0DC013B}"/>
          </ac:grpSpMkLst>
        </pc:grpChg>
        <pc:picChg chg="mod">
          <ac:chgData name="Lee, Hyun Jong" userId="c1b6e6e0-b729-405e-86f0-e6795d183b60" providerId="ADAL" clId="{7AADFA41-1D00-4447-87D5-B9F1D08B0A88}" dt="2018-10-18T21:58:51.360" v="153" actId="167"/>
          <ac:picMkLst>
            <pc:docMk/>
            <pc:sldMk cId="611577483" sldId="640"/>
            <ac:picMk id="50" creationId="{087E3D90-91DE-F446-AFC2-091E980DCF70}"/>
          </ac:picMkLst>
        </pc:picChg>
        <pc:picChg chg="mod">
          <ac:chgData name="Lee, Hyun Jong" userId="c1b6e6e0-b729-405e-86f0-e6795d183b60" providerId="ADAL" clId="{7AADFA41-1D00-4447-87D5-B9F1D08B0A88}" dt="2018-10-18T21:58:51.360" v="153" actId="167"/>
          <ac:picMkLst>
            <pc:docMk/>
            <pc:sldMk cId="611577483" sldId="640"/>
            <ac:picMk id="51" creationId="{17A95107-4D7D-484B-B874-4E342F8D41FA}"/>
          </ac:picMkLst>
        </pc:picChg>
        <pc:cxnChg chg="mod">
          <ac:chgData name="Lee, Hyun Jong" userId="c1b6e6e0-b729-405e-86f0-e6795d183b60" providerId="ADAL" clId="{7AADFA41-1D00-4447-87D5-B9F1D08B0A88}" dt="2018-10-18T21:58:51.360" v="153" actId="167"/>
          <ac:cxnSpMkLst>
            <pc:docMk/>
            <pc:sldMk cId="611577483" sldId="640"/>
            <ac:cxnSpMk id="15" creationId="{B79E6EEE-F212-A440-9925-62C440359974}"/>
          </ac:cxnSpMkLst>
        </pc:cxnChg>
        <pc:cxnChg chg="mod">
          <ac:chgData name="Lee, Hyun Jong" userId="c1b6e6e0-b729-405e-86f0-e6795d183b60" providerId="ADAL" clId="{7AADFA41-1D00-4447-87D5-B9F1D08B0A88}" dt="2018-10-18T21:58:51.360" v="153" actId="167"/>
          <ac:cxnSpMkLst>
            <pc:docMk/>
            <pc:sldMk cId="611577483" sldId="640"/>
            <ac:cxnSpMk id="17" creationId="{D8D013E6-7B88-754E-9BBC-00C04C9E97C6}"/>
          </ac:cxnSpMkLst>
        </pc:cxnChg>
      </pc:sldChg>
      <pc:sldMasterChg chg="modSldLayout">
        <pc:chgData name="Lee, Hyun Jong" userId="c1b6e6e0-b729-405e-86f0-e6795d183b60" providerId="ADAL" clId="{7AADFA41-1D00-4447-87D5-B9F1D08B0A88}" dt="2018-10-19T02:41:56.182" v="1448" actId="122"/>
        <pc:sldMasterMkLst>
          <pc:docMk/>
          <pc:sldMasterMk cId="647354182" sldId="2147483648"/>
        </pc:sldMasterMkLst>
        <pc:sldLayoutChg chg="modSp">
          <pc:chgData name="Lee, Hyun Jong" userId="c1b6e6e0-b729-405e-86f0-e6795d183b60" providerId="ADAL" clId="{7AADFA41-1D00-4447-87D5-B9F1D08B0A88}" dt="2018-10-19T02:41:56.182" v="1448" actId="122"/>
          <pc:sldLayoutMkLst>
            <pc:docMk/>
            <pc:sldMasterMk cId="647354182" sldId="2147483648"/>
            <pc:sldLayoutMk cId="776800701" sldId="2147483660"/>
          </pc:sldLayoutMkLst>
          <pc:spChg chg="mod">
            <ac:chgData name="Lee, Hyun Jong" userId="c1b6e6e0-b729-405e-86f0-e6795d183b60" providerId="ADAL" clId="{7AADFA41-1D00-4447-87D5-B9F1D08B0A88}" dt="2018-10-19T02:41:54.962" v="1447" actId="2711"/>
            <ac:spMkLst>
              <pc:docMk/>
              <pc:sldMasterMk cId="647354182" sldId="2147483648"/>
              <pc:sldLayoutMk cId="776800701" sldId="2147483660"/>
              <ac:spMk id="15" creationId="{00000000-0000-0000-0000-000000000000}"/>
            </ac:spMkLst>
          </pc:spChg>
          <pc:spChg chg="mod">
            <ac:chgData name="Lee, Hyun Jong" userId="c1b6e6e0-b729-405e-86f0-e6795d183b60" providerId="ADAL" clId="{7AADFA41-1D00-4447-87D5-B9F1D08B0A88}" dt="2018-10-19T02:41:56.182" v="1448" actId="122"/>
            <ac:spMkLst>
              <pc:docMk/>
              <pc:sldMasterMk cId="647354182" sldId="2147483648"/>
              <pc:sldLayoutMk cId="776800701" sldId="2147483660"/>
              <ac:spMk id="16" creationId="{00000000-0000-0000-0000-000000000000}"/>
            </ac:spMkLst>
          </pc:spChg>
        </pc:sldLayoutChg>
      </pc:sldMasterChg>
    </pc:docChg>
  </pc:docChgLst>
  <pc:docChgLst>
    <pc:chgData name="Lee, Hyun Jong" userId="c1b6e6e0-b729-405e-86f0-e6795d183b60" providerId="ADAL" clId="{A78C3928-806E-8041-8EAD-6C057306F660}"/>
    <pc:docChg chg="undo redo custSel addSld delSld modSld sldOrd">
      <pc:chgData name="Lee, Hyun Jong" userId="c1b6e6e0-b729-405e-86f0-e6795d183b60" providerId="ADAL" clId="{A78C3928-806E-8041-8EAD-6C057306F660}" dt="2018-10-18T21:27:18.007" v="11358"/>
      <pc:docMkLst>
        <pc:docMk/>
      </pc:docMkLst>
      <pc:sldChg chg="modNotesTx">
        <pc:chgData name="Lee, Hyun Jong" userId="c1b6e6e0-b729-405e-86f0-e6795d183b60" providerId="ADAL" clId="{A78C3928-806E-8041-8EAD-6C057306F660}" dt="2018-10-18T19:45:18.172" v="8246" actId="20577"/>
        <pc:sldMkLst>
          <pc:docMk/>
          <pc:sldMk cId="1939000067" sldId="257"/>
        </pc:sldMkLst>
      </pc:sldChg>
      <pc:sldChg chg="addSp modSp modAnim modNotesTx">
        <pc:chgData name="Lee, Hyun Jong" userId="c1b6e6e0-b729-405e-86f0-e6795d183b60" providerId="ADAL" clId="{A78C3928-806E-8041-8EAD-6C057306F660}" dt="2018-10-18T20:01:43.859" v="10578" actId="20577"/>
        <pc:sldMkLst>
          <pc:docMk/>
          <pc:sldMk cId="600230359" sldId="327"/>
        </pc:sldMkLst>
        <pc:spChg chg="add mod">
          <ac:chgData name="Lee, Hyun Jong" userId="c1b6e6e0-b729-405e-86f0-e6795d183b60" providerId="ADAL" clId="{A78C3928-806E-8041-8EAD-6C057306F660}" dt="2018-10-18T18:40:06.212" v="8215" actId="1076"/>
          <ac:spMkLst>
            <pc:docMk/>
            <pc:sldMk cId="600230359" sldId="327"/>
            <ac:spMk id="3" creationId="{34248911-FE53-0145-8FD7-EE7310B6059A}"/>
          </ac:spMkLst>
        </pc:spChg>
        <pc:picChg chg="add">
          <ac:chgData name="Lee, Hyun Jong" userId="c1b6e6e0-b729-405e-86f0-e6795d183b60" providerId="ADAL" clId="{A78C3928-806E-8041-8EAD-6C057306F660}" dt="2018-10-17T20:14:54.046" v="1302"/>
          <ac:picMkLst>
            <pc:docMk/>
            <pc:sldMk cId="600230359" sldId="327"/>
            <ac:picMk id="6" creationId="{23571DBC-73CB-FE4F-A5B5-283BB44D6565}"/>
          </ac:picMkLst>
        </pc:picChg>
      </pc:sldChg>
      <pc:sldChg chg="modSp ord modNotesTx">
        <pc:chgData name="Lee, Hyun Jong" userId="c1b6e6e0-b729-405e-86f0-e6795d183b60" providerId="ADAL" clId="{A78C3928-806E-8041-8EAD-6C057306F660}" dt="2018-10-18T19:58:19.467" v="10509" actId="20577"/>
        <pc:sldMkLst>
          <pc:docMk/>
          <pc:sldMk cId="1315808216" sldId="330"/>
        </pc:sldMkLst>
        <pc:spChg chg="mod">
          <ac:chgData name="Lee, Hyun Jong" userId="c1b6e6e0-b729-405e-86f0-e6795d183b60" providerId="ADAL" clId="{A78C3928-806E-8041-8EAD-6C057306F660}" dt="2018-10-18T18:41:46.449" v="8216" actId="20577"/>
          <ac:spMkLst>
            <pc:docMk/>
            <pc:sldMk cId="1315808216" sldId="330"/>
            <ac:spMk id="2" creationId="{00000000-0000-0000-0000-000000000000}"/>
          </ac:spMkLst>
        </pc:spChg>
      </pc:sldChg>
      <pc:sldChg chg="addSp ord modAnim modNotesTx">
        <pc:chgData name="Lee, Hyun Jong" userId="c1b6e6e0-b729-405e-86f0-e6795d183b60" providerId="ADAL" clId="{A78C3928-806E-8041-8EAD-6C057306F660}" dt="2018-10-18T19:58:15.505" v="10507" actId="20577"/>
        <pc:sldMkLst>
          <pc:docMk/>
          <pc:sldMk cId="1750014671" sldId="369"/>
        </pc:sldMkLst>
        <pc:spChg chg="add">
          <ac:chgData name="Lee, Hyun Jong" userId="c1b6e6e0-b729-405e-86f0-e6795d183b60" providerId="ADAL" clId="{A78C3928-806E-8041-8EAD-6C057306F660}" dt="2018-10-17T19:14:33.508" v="222"/>
          <ac:spMkLst>
            <pc:docMk/>
            <pc:sldMk cId="1750014671" sldId="369"/>
            <ac:spMk id="10" creationId="{FF92C15E-1C7B-2C43-8902-55BA26A95CC1}"/>
          </ac:spMkLst>
        </pc:spChg>
      </pc:sldChg>
      <pc:sldChg chg="modSp modNotesTx">
        <pc:chgData name="Lee, Hyun Jong" userId="c1b6e6e0-b729-405e-86f0-e6795d183b60" providerId="ADAL" clId="{A78C3928-806E-8041-8EAD-6C057306F660}" dt="2018-10-18T19:52:42.094" v="10091" actId="20577"/>
        <pc:sldMkLst>
          <pc:docMk/>
          <pc:sldMk cId="1160978577" sldId="383"/>
        </pc:sldMkLst>
        <pc:spChg chg="mod">
          <ac:chgData name="Lee, Hyun Jong" userId="c1b6e6e0-b729-405e-86f0-e6795d183b60" providerId="ADAL" clId="{A78C3928-806E-8041-8EAD-6C057306F660}" dt="2018-10-17T18:11:26.536" v="152" actId="20577"/>
          <ac:spMkLst>
            <pc:docMk/>
            <pc:sldMk cId="1160978577" sldId="383"/>
            <ac:spMk id="2" creationId="{00000000-0000-0000-0000-000000000000}"/>
          </ac:spMkLst>
        </pc:spChg>
      </pc:sldChg>
      <pc:sldChg chg="modSp modNotesTx">
        <pc:chgData name="Lee, Hyun Jong" userId="c1b6e6e0-b729-405e-86f0-e6795d183b60" providerId="ADAL" clId="{A78C3928-806E-8041-8EAD-6C057306F660}" dt="2018-10-18T20:01:36.276" v="10576" actId="20577"/>
        <pc:sldMkLst>
          <pc:docMk/>
          <pc:sldMk cId="3783016296" sldId="441"/>
        </pc:sldMkLst>
        <pc:spChg chg="mod">
          <ac:chgData name="Lee, Hyun Jong" userId="c1b6e6e0-b729-405e-86f0-e6795d183b60" providerId="ADAL" clId="{A78C3928-806E-8041-8EAD-6C057306F660}" dt="2018-10-18T18:39:33.453" v="8213" actId="20577"/>
          <ac:spMkLst>
            <pc:docMk/>
            <pc:sldMk cId="3783016296" sldId="441"/>
            <ac:spMk id="2" creationId="{00000000-0000-0000-0000-000000000000}"/>
          </ac:spMkLst>
        </pc:spChg>
      </pc:sldChg>
      <pc:sldChg chg="addSp delSp modSp ord modNotesTx">
        <pc:chgData name="Lee, Hyun Jong" userId="c1b6e6e0-b729-405e-86f0-e6795d183b60" providerId="ADAL" clId="{A78C3928-806E-8041-8EAD-6C057306F660}" dt="2018-10-18T19:51:27.255" v="9761" actId="20577"/>
        <pc:sldMkLst>
          <pc:docMk/>
          <pc:sldMk cId="3820081602" sldId="486"/>
        </pc:sldMkLst>
        <pc:spChg chg="add del mod">
          <ac:chgData name="Lee, Hyun Jong" userId="c1b6e6e0-b729-405e-86f0-e6795d183b60" providerId="ADAL" clId="{A78C3928-806E-8041-8EAD-6C057306F660}" dt="2018-10-17T18:08:24.602" v="55" actId="478"/>
          <ac:spMkLst>
            <pc:docMk/>
            <pc:sldMk cId="3820081602" sldId="486"/>
            <ac:spMk id="8" creationId="{CA650C44-A48C-D94F-8D74-BE61E4F7054B}"/>
          </ac:spMkLst>
        </pc:spChg>
        <pc:spChg chg="add del mod">
          <ac:chgData name="Lee, Hyun Jong" userId="c1b6e6e0-b729-405e-86f0-e6795d183b60" providerId="ADAL" clId="{A78C3928-806E-8041-8EAD-6C057306F660}" dt="2018-10-17T18:08:32.404" v="58" actId="478"/>
          <ac:spMkLst>
            <pc:docMk/>
            <pc:sldMk cId="3820081602" sldId="486"/>
            <ac:spMk id="10" creationId="{B7659D8D-8831-CA46-BC3A-D7FAC18E951D}"/>
          </ac:spMkLst>
        </pc:spChg>
        <pc:picChg chg="del">
          <ac:chgData name="Lee, Hyun Jong" userId="c1b6e6e0-b729-405e-86f0-e6795d183b60" providerId="ADAL" clId="{A78C3928-806E-8041-8EAD-6C057306F660}" dt="2018-10-17T18:08:20.073" v="53" actId="478"/>
          <ac:picMkLst>
            <pc:docMk/>
            <pc:sldMk cId="3820081602" sldId="486"/>
            <ac:picMk id="2" creationId="{FEE6C644-7590-894F-9C82-E4E6CFDBB67A}"/>
          </ac:picMkLst>
        </pc:picChg>
        <pc:picChg chg="mod">
          <ac:chgData name="Lee, Hyun Jong" userId="c1b6e6e0-b729-405e-86f0-e6795d183b60" providerId="ADAL" clId="{A78C3928-806E-8041-8EAD-6C057306F660}" dt="2018-10-18T03:05:48.465" v="1957" actId="1076"/>
          <ac:picMkLst>
            <pc:docMk/>
            <pc:sldMk cId="3820081602" sldId="486"/>
            <ac:picMk id="4" creationId="{00000000-0000-0000-0000-000000000000}"/>
          </ac:picMkLst>
        </pc:picChg>
        <pc:picChg chg="del">
          <ac:chgData name="Lee, Hyun Jong" userId="c1b6e6e0-b729-405e-86f0-e6795d183b60" providerId="ADAL" clId="{A78C3928-806E-8041-8EAD-6C057306F660}" dt="2018-10-17T18:08:19.041" v="52" actId="478"/>
          <ac:picMkLst>
            <pc:docMk/>
            <pc:sldMk cId="3820081602" sldId="486"/>
            <ac:picMk id="5" creationId="{00000000-0000-0000-0000-000000000000}"/>
          </ac:picMkLst>
        </pc:picChg>
        <pc:picChg chg="add del">
          <ac:chgData name="Lee, Hyun Jong" userId="c1b6e6e0-b729-405e-86f0-e6795d183b60" providerId="ADAL" clId="{A78C3928-806E-8041-8EAD-6C057306F660}" dt="2018-10-17T18:08:29.314" v="57" actId="478"/>
          <ac:picMkLst>
            <pc:docMk/>
            <pc:sldMk cId="3820081602" sldId="486"/>
            <ac:picMk id="6" creationId="{00000000-0000-0000-0000-000000000000}"/>
          </ac:picMkLst>
        </pc:picChg>
        <pc:picChg chg="add mod modCrop">
          <ac:chgData name="Lee, Hyun Jong" userId="c1b6e6e0-b729-405e-86f0-e6795d183b60" providerId="ADAL" clId="{A78C3928-806E-8041-8EAD-6C057306F660}" dt="2018-10-17T19:58:53.389" v="688" actId="1076"/>
          <ac:picMkLst>
            <pc:docMk/>
            <pc:sldMk cId="3820081602" sldId="486"/>
            <ac:picMk id="11" creationId="{7C491005-70B4-3546-BD3F-BCBD2E1EF6D7}"/>
          </ac:picMkLst>
        </pc:picChg>
        <pc:picChg chg="add mod modCrop">
          <ac:chgData name="Lee, Hyun Jong" userId="c1b6e6e0-b729-405e-86f0-e6795d183b60" providerId="ADAL" clId="{A78C3928-806E-8041-8EAD-6C057306F660}" dt="2018-10-17T19:58:51.710" v="687" actId="1076"/>
          <ac:picMkLst>
            <pc:docMk/>
            <pc:sldMk cId="3820081602" sldId="486"/>
            <ac:picMk id="12" creationId="{81050096-6B29-0D4B-99C1-2A62C0122BED}"/>
          </ac:picMkLst>
        </pc:picChg>
        <pc:picChg chg="add mod modCrop">
          <ac:chgData name="Lee, Hyun Jong" userId="c1b6e6e0-b729-405e-86f0-e6795d183b60" providerId="ADAL" clId="{A78C3928-806E-8041-8EAD-6C057306F660}" dt="2018-10-18T03:05:44.003" v="1956" actId="1076"/>
          <ac:picMkLst>
            <pc:docMk/>
            <pc:sldMk cId="3820081602" sldId="486"/>
            <ac:picMk id="13" creationId="{17177491-1660-5140-804A-1ECD4B213B52}"/>
          </ac:picMkLst>
        </pc:picChg>
      </pc:sldChg>
      <pc:sldChg chg="addSp ord modAnim modNotesTx">
        <pc:chgData name="Lee, Hyun Jong" userId="c1b6e6e0-b729-405e-86f0-e6795d183b60" providerId="ADAL" clId="{A78C3928-806E-8041-8EAD-6C057306F660}" dt="2018-10-18T19:56:35.382" v="10314" actId="20577"/>
        <pc:sldMkLst>
          <pc:docMk/>
          <pc:sldMk cId="3285816777" sldId="504"/>
        </pc:sldMkLst>
        <pc:spChg chg="add">
          <ac:chgData name="Lee, Hyun Jong" userId="c1b6e6e0-b729-405e-86f0-e6795d183b60" providerId="ADAL" clId="{A78C3928-806E-8041-8EAD-6C057306F660}" dt="2018-10-17T19:14:14.411" v="218"/>
          <ac:spMkLst>
            <pc:docMk/>
            <pc:sldMk cId="3285816777" sldId="504"/>
            <ac:spMk id="11" creationId="{308A44F1-D5FF-6F42-A36C-60D5B38EAC68}"/>
          </ac:spMkLst>
        </pc:spChg>
      </pc:sldChg>
      <pc:sldChg chg="modSp ord modNotesTx">
        <pc:chgData name="Lee, Hyun Jong" userId="c1b6e6e0-b729-405e-86f0-e6795d183b60" providerId="ADAL" clId="{A78C3928-806E-8041-8EAD-6C057306F660}" dt="2018-10-18T13:53:02.904" v="5196" actId="20577"/>
        <pc:sldMkLst>
          <pc:docMk/>
          <pc:sldMk cId="1635601832" sldId="526"/>
        </pc:sldMkLst>
        <pc:spChg chg="mod">
          <ac:chgData name="Lee, Hyun Jong" userId="c1b6e6e0-b729-405e-86f0-e6795d183b60" providerId="ADAL" clId="{A78C3928-806E-8041-8EAD-6C057306F660}" dt="2018-10-18T13:42:18.875" v="3955" actId="20577"/>
          <ac:spMkLst>
            <pc:docMk/>
            <pc:sldMk cId="1635601832" sldId="526"/>
            <ac:spMk id="3" creationId="{00000000-0000-0000-0000-000000000000}"/>
          </ac:spMkLst>
        </pc:spChg>
      </pc:sldChg>
      <pc:sldChg chg="addSp modAnim modNotesTx">
        <pc:chgData name="Lee, Hyun Jong" userId="c1b6e6e0-b729-405e-86f0-e6795d183b60" providerId="ADAL" clId="{A78C3928-806E-8041-8EAD-6C057306F660}" dt="2018-10-18T19:59:22.706" v="10521" actId="20577"/>
        <pc:sldMkLst>
          <pc:docMk/>
          <pc:sldMk cId="2397879771" sldId="534"/>
        </pc:sldMkLst>
        <pc:spChg chg="add">
          <ac:chgData name="Lee, Hyun Jong" userId="c1b6e6e0-b729-405e-86f0-e6795d183b60" providerId="ADAL" clId="{A78C3928-806E-8041-8EAD-6C057306F660}" dt="2018-10-17T20:14:20.389" v="1289"/>
          <ac:spMkLst>
            <pc:docMk/>
            <pc:sldMk cId="2397879771" sldId="534"/>
            <ac:spMk id="8" creationId="{E59312B8-B548-6941-98D9-84836688F356}"/>
          </ac:spMkLst>
        </pc:spChg>
      </pc:sldChg>
      <pc:sldChg chg="addSp ord modNotesTx">
        <pc:chgData name="Lee, Hyun Jong" userId="c1b6e6e0-b729-405e-86f0-e6795d183b60" providerId="ADAL" clId="{A78C3928-806E-8041-8EAD-6C057306F660}" dt="2018-10-18T19:56:17.087" v="10309" actId="20577"/>
        <pc:sldMkLst>
          <pc:docMk/>
          <pc:sldMk cId="895534014" sldId="602"/>
        </pc:sldMkLst>
        <pc:spChg chg="add">
          <ac:chgData name="Lee, Hyun Jong" userId="c1b6e6e0-b729-405e-86f0-e6795d183b60" providerId="ADAL" clId="{A78C3928-806E-8041-8EAD-6C057306F660}" dt="2018-10-17T19:13:57.994" v="215"/>
          <ac:spMkLst>
            <pc:docMk/>
            <pc:sldMk cId="895534014" sldId="602"/>
            <ac:spMk id="8" creationId="{70309715-8676-6741-8920-091D7CA5E950}"/>
          </ac:spMkLst>
        </pc:spChg>
        <pc:grpChg chg="add">
          <ac:chgData name="Lee, Hyun Jong" userId="c1b6e6e0-b729-405e-86f0-e6795d183b60" providerId="ADAL" clId="{A78C3928-806E-8041-8EAD-6C057306F660}" dt="2018-10-17T19:13:57.994" v="215"/>
          <ac:grpSpMkLst>
            <pc:docMk/>
            <pc:sldMk cId="895534014" sldId="602"/>
            <ac:grpSpMk id="5" creationId="{4C6573FD-7830-4545-A68C-5EF9B2F77272}"/>
          </ac:grpSpMkLst>
        </pc:grpChg>
      </pc:sldChg>
      <pc:sldChg chg="addSp delSp modSp add modNotesTx">
        <pc:chgData name="Lee, Hyun Jong" userId="c1b6e6e0-b729-405e-86f0-e6795d183b60" providerId="ADAL" clId="{A78C3928-806E-8041-8EAD-6C057306F660}" dt="2018-10-18T19:48:33.142" v="8965" actId="20577"/>
        <pc:sldMkLst>
          <pc:docMk/>
          <pc:sldMk cId="2328836265" sldId="623"/>
        </pc:sldMkLst>
        <pc:spChg chg="del mod">
          <ac:chgData name="Lee, Hyun Jong" userId="c1b6e6e0-b729-405e-86f0-e6795d183b60" providerId="ADAL" clId="{A78C3928-806E-8041-8EAD-6C057306F660}" dt="2018-10-17T18:07:31.390" v="48" actId="478"/>
          <ac:spMkLst>
            <pc:docMk/>
            <pc:sldMk cId="2328836265" sldId="623"/>
            <ac:spMk id="2" creationId="{00000000-0000-0000-0000-000000000000}"/>
          </ac:spMkLst>
        </pc:spChg>
        <pc:spChg chg="mod">
          <ac:chgData name="Lee, Hyun Jong" userId="c1b6e6e0-b729-405e-86f0-e6795d183b60" providerId="ADAL" clId="{A78C3928-806E-8041-8EAD-6C057306F660}" dt="2018-10-17T19:56:21.817" v="676" actId="20577"/>
          <ac:spMkLst>
            <pc:docMk/>
            <pc:sldMk cId="2328836265" sldId="623"/>
            <ac:spMk id="3" creationId="{00000000-0000-0000-0000-000000000000}"/>
          </ac:spMkLst>
        </pc:spChg>
        <pc:spChg chg="add del mod">
          <ac:chgData name="Lee, Hyun Jong" userId="c1b6e6e0-b729-405e-86f0-e6795d183b60" providerId="ADAL" clId="{A78C3928-806E-8041-8EAD-6C057306F660}" dt="2018-10-17T18:09:18.694" v="73" actId="478"/>
          <ac:spMkLst>
            <pc:docMk/>
            <pc:sldMk cId="2328836265" sldId="623"/>
            <ac:spMk id="5" creationId="{D3AACB11-4A8A-8448-B40C-06173A76A63E}"/>
          </ac:spMkLst>
        </pc:spChg>
        <pc:spChg chg="add mod">
          <ac:chgData name="Lee, Hyun Jong" userId="c1b6e6e0-b729-405e-86f0-e6795d183b60" providerId="ADAL" clId="{A78C3928-806E-8041-8EAD-6C057306F660}" dt="2018-10-18T03:08:45.673" v="2322" actId="1076"/>
          <ac:spMkLst>
            <pc:docMk/>
            <pc:sldMk cId="2328836265" sldId="623"/>
            <ac:spMk id="7" creationId="{EF5A8C6E-E7A3-1840-A357-4E65B0BCE0F9}"/>
          </ac:spMkLst>
        </pc:spChg>
        <pc:picChg chg="add mod">
          <ac:chgData name="Lee, Hyun Jong" userId="c1b6e6e0-b729-405e-86f0-e6795d183b60" providerId="ADAL" clId="{A78C3928-806E-8041-8EAD-6C057306F660}" dt="2018-10-17T19:55:33.832" v="541" actId="1076"/>
          <ac:picMkLst>
            <pc:docMk/>
            <pc:sldMk cId="2328836265" sldId="623"/>
            <ac:picMk id="6" creationId="{D9CC452C-1E09-5B44-B878-D72CB263EC72}"/>
          </ac:picMkLst>
        </pc:picChg>
        <pc:picChg chg="del mod">
          <ac:chgData name="Lee, Hyun Jong" userId="c1b6e6e0-b729-405e-86f0-e6795d183b60" providerId="ADAL" clId="{A78C3928-806E-8041-8EAD-6C057306F660}" dt="2018-10-17T19:55:27.968" v="539"/>
          <ac:picMkLst>
            <pc:docMk/>
            <pc:sldMk cId="2328836265" sldId="623"/>
            <ac:picMk id="8" creationId="{00000000-0000-0000-0000-000000000000}"/>
          </ac:picMkLst>
        </pc:picChg>
        <pc:picChg chg="del mod">
          <ac:chgData name="Lee, Hyun Jong" userId="c1b6e6e0-b729-405e-86f0-e6795d183b60" providerId="ADAL" clId="{A78C3928-806E-8041-8EAD-6C057306F660}" dt="2018-10-17T19:55:27.968" v="539"/>
          <ac:picMkLst>
            <pc:docMk/>
            <pc:sldMk cId="2328836265" sldId="623"/>
            <ac:picMk id="9" creationId="{00000000-0000-0000-0000-000000000000}"/>
          </ac:picMkLst>
        </pc:picChg>
        <pc:picChg chg="del mod">
          <ac:chgData name="Lee, Hyun Jong" userId="c1b6e6e0-b729-405e-86f0-e6795d183b60" providerId="ADAL" clId="{A78C3928-806E-8041-8EAD-6C057306F660}" dt="2018-10-17T19:55:27.968" v="539"/>
          <ac:picMkLst>
            <pc:docMk/>
            <pc:sldMk cId="2328836265" sldId="623"/>
            <ac:picMk id="10" creationId="{00000000-0000-0000-0000-000000000000}"/>
          </ac:picMkLst>
        </pc:picChg>
        <pc:picChg chg="add mod">
          <ac:chgData name="Lee, Hyun Jong" userId="c1b6e6e0-b729-405e-86f0-e6795d183b60" providerId="ADAL" clId="{A78C3928-806E-8041-8EAD-6C057306F660}" dt="2018-10-17T19:55:37.683" v="543" actId="1076"/>
          <ac:picMkLst>
            <pc:docMk/>
            <pc:sldMk cId="2328836265" sldId="623"/>
            <ac:picMk id="11" creationId="{89F2842F-220D-7C49-A6A1-5723E37BB19D}"/>
          </ac:picMkLst>
        </pc:picChg>
        <pc:picChg chg="add mod">
          <ac:chgData name="Lee, Hyun Jong" userId="c1b6e6e0-b729-405e-86f0-e6795d183b60" providerId="ADAL" clId="{A78C3928-806E-8041-8EAD-6C057306F660}" dt="2018-10-17T19:55:37.683" v="543" actId="1076"/>
          <ac:picMkLst>
            <pc:docMk/>
            <pc:sldMk cId="2328836265" sldId="623"/>
            <ac:picMk id="12" creationId="{C310C067-559E-D742-9C99-3006CC289B46}"/>
          </ac:picMkLst>
        </pc:picChg>
        <pc:picChg chg="add mod">
          <ac:chgData name="Lee, Hyun Jong" userId="c1b6e6e0-b729-405e-86f0-e6795d183b60" providerId="ADAL" clId="{A78C3928-806E-8041-8EAD-6C057306F660}" dt="2018-10-17T19:55:37.683" v="543" actId="1076"/>
          <ac:picMkLst>
            <pc:docMk/>
            <pc:sldMk cId="2328836265" sldId="623"/>
            <ac:picMk id="13" creationId="{3B123AD9-4B1E-3142-A22C-802079BE48CE}"/>
          </ac:picMkLst>
        </pc:picChg>
      </pc:sldChg>
      <pc:sldChg chg="addSp delSp modSp add delAnim modAnim modNotesTx">
        <pc:chgData name="Lee, Hyun Jong" userId="c1b6e6e0-b729-405e-86f0-e6795d183b60" providerId="ADAL" clId="{A78C3928-806E-8041-8EAD-6C057306F660}" dt="2018-10-18T19:58:32.275" v="10511" actId="20577"/>
        <pc:sldMkLst>
          <pc:docMk/>
          <pc:sldMk cId="611577483" sldId="640"/>
        </pc:sldMkLst>
        <pc:spChg chg="mod">
          <ac:chgData name="Lee, Hyun Jong" userId="c1b6e6e0-b729-405e-86f0-e6795d183b60" providerId="ADAL" clId="{A78C3928-806E-8041-8EAD-6C057306F660}" dt="2018-10-18T18:12:42.951" v="7977" actId="2085"/>
          <ac:spMkLst>
            <pc:docMk/>
            <pc:sldMk cId="611577483" sldId="640"/>
            <ac:spMk id="8" creationId="{4A9A2A12-6FE1-BD4C-BA6D-373C5EE4BFA1}"/>
          </ac:spMkLst>
        </pc:spChg>
        <pc:spChg chg="mod">
          <ac:chgData name="Lee, Hyun Jong" userId="c1b6e6e0-b729-405e-86f0-e6795d183b60" providerId="ADAL" clId="{A78C3928-806E-8041-8EAD-6C057306F660}" dt="2018-10-18T18:13:03.048" v="7981" actId="2085"/>
          <ac:spMkLst>
            <pc:docMk/>
            <pc:sldMk cId="611577483" sldId="640"/>
            <ac:spMk id="9" creationId="{449E58B8-3EA8-C840-B079-5462B25BB6C2}"/>
          </ac:spMkLst>
        </pc:spChg>
        <pc:spChg chg="mod">
          <ac:chgData name="Lee, Hyun Jong" userId="c1b6e6e0-b729-405e-86f0-e6795d183b60" providerId="ADAL" clId="{A78C3928-806E-8041-8EAD-6C057306F660}" dt="2018-10-18T18:12:42.951" v="7977" actId="2085"/>
          <ac:spMkLst>
            <pc:docMk/>
            <pc:sldMk cId="611577483" sldId="640"/>
            <ac:spMk id="10" creationId="{2F45EB96-3DC3-E549-B330-38385B4425CF}"/>
          </ac:spMkLst>
        </pc:spChg>
        <pc:spChg chg="mod">
          <ac:chgData name="Lee, Hyun Jong" userId="c1b6e6e0-b729-405e-86f0-e6795d183b60" providerId="ADAL" clId="{A78C3928-806E-8041-8EAD-6C057306F660}" dt="2018-10-18T18:13:03.048" v="7981" actId="2085"/>
          <ac:spMkLst>
            <pc:docMk/>
            <pc:sldMk cId="611577483" sldId="640"/>
            <ac:spMk id="11" creationId="{44DD31A8-8103-DC4E-8DCF-1DCC17D95DE6}"/>
          </ac:spMkLst>
        </pc:spChg>
        <pc:spChg chg="add">
          <ac:chgData name="Lee, Hyun Jong" userId="c1b6e6e0-b729-405e-86f0-e6795d183b60" providerId="ADAL" clId="{A78C3928-806E-8041-8EAD-6C057306F660}" dt="2018-10-18T18:06:56.741" v="7932"/>
          <ac:spMkLst>
            <pc:docMk/>
            <pc:sldMk cId="611577483" sldId="640"/>
            <ac:spMk id="52" creationId="{1170F3FE-FE3C-7B4C-98BE-399D3E9CD199}"/>
          </ac:spMkLst>
        </pc:spChg>
        <pc:spChg chg="add">
          <ac:chgData name="Lee, Hyun Jong" userId="c1b6e6e0-b729-405e-86f0-e6795d183b60" providerId="ADAL" clId="{A78C3928-806E-8041-8EAD-6C057306F660}" dt="2018-10-18T18:06:56.741" v="7932"/>
          <ac:spMkLst>
            <pc:docMk/>
            <pc:sldMk cId="611577483" sldId="640"/>
            <ac:spMk id="53" creationId="{B1143D5F-8A8A-6A4E-95A1-F30D0EF9B58A}"/>
          </ac:spMkLst>
        </pc:spChg>
        <pc:spChg chg="add">
          <ac:chgData name="Lee, Hyun Jong" userId="c1b6e6e0-b729-405e-86f0-e6795d183b60" providerId="ADAL" clId="{A78C3928-806E-8041-8EAD-6C057306F660}" dt="2018-10-18T18:06:56.741" v="7932"/>
          <ac:spMkLst>
            <pc:docMk/>
            <pc:sldMk cId="611577483" sldId="640"/>
            <ac:spMk id="56" creationId="{7220110E-BCAA-E04A-A72B-BE8A4E0A9D53}"/>
          </ac:spMkLst>
        </pc:spChg>
        <pc:spChg chg="add del">
          <ac:chgData name="Lee, Hyun Jong" userId="c1b6e6e0-b729-405e-86f0-e6795d183b60" providerId="ADAL" clId="{A78C3928-806E-8041-8EAD-6C057306F660}" dt="2018-10-18T18:07:14.476" v="7933" actId="478"/>
          <ac:spMkLst>
            <pc:docMk/>
            <pc:sldMk cId="611577483" sldId="640"/>
            <ac:spMk id="57" creationId="{BC068BD6-75BD-774A-849E-94FBEB8E26D2}"/>
          </ac:spMkLst>
        </pc:spChg>
        <pc:spChg chg="add del">
          <ac:chgData name="Lee, Hyun Jong" userId="c1b6e6e0-b729-405e-86f0-e6795d183b60" providerId="ADAL" clId="{A78C3928-806E-8041-8EAD-6C057306F660}" dt="2018-10-18T18:07:17.643" v="7934" actId="478"/>
          <ac:spMkLst>
            <pc:docMk/>
            <pc:sldMk cId="611577483" sldId="640"/>
            <ac:spMk id="58" creationId="{84CAF157-ECD0-5D47-B5BB-1E5D294DBDB2}"/>
          </ac:spMkLst>
        </pc:spChg>
        <pc:spChg chg="mod">
          <ac:chgData name="Lee, Hyun Jong" userId="c1b6e6e0-b729-405e-86f0-e6795d183b60" providerId="ADAL" clId="{A78C3928-806E-8041-8EAD-6C057306F660}" dt="2018-10-18T18:12:19.630" v="7975" actId="1076"/>
          <ac:spMkLst>
            <pc:docMk/>
            <pc:sldMk cId="611577483" sldId="640"/>
            <ac:spMk id="60" creationId="{28AFC49F-50AA-A34C-9966-BB0CD3F10FA9}"/>
          </ac:spMkLst>
        </pc:spChg>
        <pc:spChg chg="del mod topLvl">
          <ac:chgData name="Lee, Hyun Jong" userId="c1b6e6e0-b729-405e-86f0-e6795d183b60" providerId="ADAL" clId="{A78C3928-806E-8041-8EAD-6C057306F660}" dt="2018-10-18T18:15:34.682" v="7984" actId="478"/>
          <ac:spMkLst>
            <pc:docMk/>
            <pc:sldMk cId="611577483" sldId="640"/>
            <ac:spMk id="96" creationId="{F0061960-DD2B-B044-BDA8-C6F7F110576F}"/>
          </ac:spMkLst>
        </pc:spChg>
        <pc:spChg chg="del mod topLvl">
          <ac:chgData name="Lee, Hyun Jong" userId="c1b6e6e0-b729-405e-86f0-e6795d183b60" providerId="ADAL" clId="{A78C3928-806E-8041-8EAD-6C057306F660}" dt="2018-10-18T18:15:39.395" v="7985" actId="478"/>
          <ac:spMkLst>
            <pc:docMk/>
            <pc:sldMk cId="611577483" sldId="640"/>
            <ac:spMk id="97" creationId="{3950D56C-3EEF-9F49-A464-213E250B1663}"/>
          </ac:spMkLst>
        </pc:spChg>
        <pc:spChg chg="del mod topLvl">
          <ac:chgData name="Lee, Hyun Jong" userId="c1b6e6e0-b729-405e-86f0-e6795d183b60" providerId="ADAL" clId="{A78C3928-806E-8041-8EAD-6C057306F660}" dt="2018-10-18T18:15:42.234" v="7986" actId="478"/>
          <ac:spMkLst>
            <pc:docMk/>
            <pc:sldMk cId="611577483" sldId="640"/>
            <ac:spMk id="98" creationId="{0E2CA2CB-7C6B-4346-BCF9-C9A68155F286}"/>
          </ac:spMkLst>
        </pc:spChg>
        <pc:spChg chg="mod topLvl">
          <ac:chgData name="Lee, Hyun Jong" userId="c1b6e6e0-b729-405e-86f0-e6795d183b60" providerId="ADAL" clId="{A78C3928-806E-8041-8EAD-6C057306F660}" dt="2018-10-18T18:05:56.943" v="7927" actId="165"/>
          <ac:spMkLst>
            <pc:docMk/>
            <pc:sldMk cId="611577483" sldId="640"/>
            <ac:spMk id="100" creationId="{6B1BDB88-A1F7-8E46-9F72-9A843692B09E}"/>
          </ac:spMkLst>
        </pc:spChg>
        <pc:spChg chg="mod topLvl">
          <ac:chgData name="Lee, Hyun Jong" userId="c1b6e6e0-b729-405e-86f0-e6795d183b60" providerId="ADAL" clId="{A78C3928-806E-8041-8EAD-6C057306F660}" dt="2018-10-18T18:05:56.943" v="7927" actId="165"/>
          <ac:spMkLst>
            <pc:docMk/>
            <pc:sldMk cId="611577483" sldId="640"/>
            <ac:spMk id="101" creationId="{5452A7BB-73BA-004D-AF85-8AB4C6699739}"/>
          </ac:spMkLst>
        </pc:spChg>
        <pc:spChg chg="mod topLvl">
          <ac:chgData name="Lee, Hyun Jong" userId="c1b6e6e0-b729-405e-86f0-e6795d183b60" providerId="ADAL" clId="{A78C3928-806E-8041-8EAD-6C057306F660}" dt="2018-10-18T18:05:56.943" v="7927" actId="165"/>
          <ac:spMkLst>
            <pc:docMk/>
            <pc:sldMk cId="611577483" sldId="640"/>
            <ac:spMk id="102" creationId="{18FCA91E-94DD-C640-A3C8-DEA2CB8F7AFC}"/>
          </ac:spMkLst>
        </pc:spChg>
        <pc:grpChg chg="mod">
          <ac:chgData name="Lee, Hyun Jong" userId="c1b6e6e0-b729-405e-86f0-e6795d183b60" providerId="ADAL" clId="{A78C3928-806E-8041-8EAD-6C057306F660}" dt="2018-10-18T18:11:21.558" v="7957" actId="1076"/>
          <ac:grpSpMkLst>
            <pc:docMk/>
            <pc:sldMk cId="611577483" sldId="640"/>
            <ac:grpSpMk id="2" creationId="{9C9E4833-C815-094C-9A93-12305C2F6660}"/>
          </ac:grpSpMkLst>
        </pc:grpChg>
        <pc:grpChg chg="add del mod">
          <ac:chgData name="Lee, Hyun Jong" userId="c1b6e6e0-b729-405e-86f0-e6795d183b60" providerId="ADAL" clId="{A78C3928-806E-8041-8EAD-6C057306F660}" dt="2018-10-18T18:15:53.383" v="7987" actId="478"/>
          <ac:grpSpMkLst>
            <pc:docMk/>
            <pc:sldMk cId="611577483" sldId="640"/>
            <ac:grpSpMk id="61" creationId="{BD95DFFC-728C-3440-A0FB-914637B8AF55}"/>
          </ac:grpSpMkLst>
        </pc:grpChg>
        <pc:grpChg chg="del">
          <ac:chgData name="Lee, Hyun Jong" userId="c1b6e6e0-b729-405e-86f0-e6795d183b60" providerId="ADAL" clId="{A78C3928-806E-8041-8EAD-6C057306F660}" dt="2018-10-18T18:05:56.943" v="7927" actId="165"/>
          <ac:grpSpMkLst>
            <pc:docMk/>
            <pc:sldMk cId="611577483" sldId="640"/>
            <ac:grpSpMk id="95" creationId="{1A93B4CB-31C8-C94D-891D-AD3106118D50}"/>
          </ac:grpSpMkLst>
        </pc:grpChg>
        <pc:grpChg chg="del">
          <ac:chgData name="Lee, Hyun Jong" userId="c1b6e6e0-b729-405e-86f0-e6795d183b60" providerId="ADAL" clId="{A78C3928-806E-8041-8EAD-6C057306F660}" dt="2018-10-18T18:05:56.943" v="7927" actId="165"/>
          <ac:grpSpMkLst>
            <pc:docMk/>
            <pc:sldMk cId="611577483" sldId="640"/>
            <ac:grpSpMk id="99" creationId="{2B7D63E8-5CFF-B04C-A345-4FDD191B691D}"/>
          </ac:grpSpMkLst>
        </pc:grpChg>
        <pc:picChg chg="mod">
          <ac:chgData name="Lee, Hyun Jong" userId="c1b6e6e0-b729-405e-86f0-e6795d183b60" providerId="ADAL" clId="{A78C3928-806E-8041-8EAD-6C057306F660}" dt="2018-10-18T18:11:41.408" v="7963" actId="1076"/>
          <ac:picMkLst>
            <pc:docMk/>
            <pc:sldMk cId="611577483" sldId="640"/>
            <ac:picMk id="4" creationId="{2B9782E5-275C-0449-B425-F14F8D4D3B19}"/>
          </ac:picMkLst>
        </pc:picChg>
        <pc:cxnChg chg="mod">
          <ac:chgData name="Lee, Hyun Jong" userId="c1b6e6e0-b729-405e-86f0-e6795d183b60" providerId="ADAL" clId="{A78C3928-806E-8041-8EAD-6C057306F660}" dt="2018-10-18T18:12:56.762" v="7980" actId="1076"/>
          <ac:cxnSpMkLst>
            <pc:docMk/>
            <pc:sldMk cId="611577483" sldId="640"/>
            <ac:cxnSpMk id="15" creationId="{B79E6EEE-F212-A440-9925-62C440359974}"/>
          </ac:cxnSpMkLst>
        </pc:cxnChg>
        <pc:cxnChg chg="mod">
          <ac:chgData name="Lee, Hyun Jong" userId="c1b6e6e0-b729-405e-86f0-e6795d183b60" providerId="ADAL" clId="{A78C3928-806E-8041-8EAD-6C057306F660}" dt="2018-10-18T18:12:31.024" v="7976" actId="1076"/>
          <ac:cxnSpMkLst>
            <pc:docMk/>
            <pc:sldMk cId="611577483" sldId="640"/>
            <ac:cxnSpMk id="17" creationId="{D8D013E6-7B88-754E-9BBC-00C04C9E97C6}"/>
          </ac:cxnSpMkLst>
        </pc:cxnChg>
      </pc:sldChg>
    </pc:docChg>
  </pc:docChgLst>
  <pc:docChgLst>
    <pc:chgData name="Lee, Hyun Jong" userId="c1b6e6e0-b729-405e-86f0-e6795d183b60" providerId="ADAL" clId="{4AF79254-332D-9444-9485-670D5F5202C2}"/>
    <pc:docChg chg="undo custSel delSld modSld">
      <pc:chgData name="Lee, Hyun Jong" userId="c1b6e6e0-b729-405e-86f0-e6795d183b60" providerId="ADAL" clId="{4AF79254-332D-9444-9485-670D5F5202C2}" dt="2018-10-19T12:57:34.979" v="8963" actId="20577"/>
      <pc:docMkLst>
        <pc:docMk/>
      </pc:docMkLst>
      <pc:sldChg chg="modNotesTx">
        <pc:chgData name="Lee, Hyun Jong" userId="c1b6e6e0-b729-405e-86f0-e6795d183b60" providerId="ADAL" clId="{4AF79254-332D-9444-9485-670D5F5202C2}" dt="2018-10-19T12:57:34.979" v="8963" actId="20577"/>
        <pc:sldMkLst>
          <pc:docMk/>
          <pc:sldMk cId="600230359" sldId="327"/>
        </pc:sldMkLst>
      </pc:sldChg>
      <pc:sldChg chg="modSp modNotesTx">
        <pc:chgData name="Lee, Hyun Jong" userId="c1b6e6e0-b729-405e-86f0-e6795d183b60" providerId="ADAL" clId="{4AF79254-332D-9444-9485-670D5F5202C2}" dt="2018-10-19T12:16:53.716" v="4852" actId="20577"/>
        <pc:sldMkLst>
          <pc:docMk/>
          <pc:sldMk cId="1315808216" sldId="330"/>
        </pc:sldMkLst>
        <pc:spChg chg="mod">
          <ac:chgData name="Lee, Hyun Jong" userId="c1b6e6e0-b729-405e-86f0-e6795d183b60" providerId="ADAL" clId="{4AF79254-332D-9444-9485-670D5F5202C2}" dt="2018-10-19T03:23:09.668" v="331" actId="20577"/>
          <ac:spMkLst>
            <pc:docMk/>
            <pc:sldMk cId="1315808216" sldId="330"/>
            <ac:spMk id="2" creationId="{00000000-0000-0000-0000-000000000000}"/>
          </ac:spMkLst>
        </pc:spChg>
      </pc:sldChg>
      <pc:sldChg chg="modNotesTx">
        <pc:chgData name="Lee, Hyun Jong" userId="c1b6e6e0-b729-405e-86f0-e6795d183b60" providerId="ADAL" clId="{4AF79254-332D-9444-9485-670D5F5202C2}" dt="2018-10-19T12:17:10.988" v="4854" actId="20577"/>
        <pc:sldMkLst>
          <pc:docMk/>
          <pc:sldMk cId="1750014671" sldId="369"/>
        </pc:sldMkLst>
      </pc:sldChg>
      <pc:sldChg chg="modSp modNotesTx">
        <pc:chgData name="Lee, Hyun Jong" userId="c1b6e6e0-b729-405e-86f0-e6795d183b60" providerId="ADAL" clId="{4AF79254-332D-9444-9485-670D5F5202C2}" dt="2018-10-19T12:01:08.390" v="3875" actId="20577"/>
        <pc:sldMkLst>
          <pc:docMk/>
          <pc:sldMk cId="1160978577" sldId="383"/>
        </pc:sldMkLst>
        <pc:spChg chg="mod">
          <ac:chgData name="Lee, Hyun Jong" userId="c1b6e6e0-b729-405e-86f0-e6795d183b60" providerId="ADAL" clId="{4AF79254-332D-9444-9485-670D5F5202C2}" dt="2018-10-19T11:52:21.738" v="2780" actId="20577"/>
          <ac:spMkLst>
            <pc:docMk/>
            <pc:sldMk cId="1160978577" sldId="383"/>
            <ac:spMk id="2" creationId="{00000000-0000-0000-0000-000000000000}"/>
          </ac:spMkLst>
        </pc:spChg>
      </pc:sldChg>
      <pc:sldChg chg="modNotesTx">
        <pc:chgData name="Lee, Hyun Jong" userId="c1b6e6e0-b729-405e-86f0-e6795d183b60" providerId="ADAL" clId="{4AF79254-332D-9444-9485-670D5F5202C2}" dt="2018-10-19T12:00:56.950" v="3872" actId="20577"/>
        <pc:sldMkLst>
          <pc:docMk/>
          <pc:sldMk cId="3820081602" sldId="486"/>
        </pc:sldMkLst>
      </pc:sldChg>
      <pc:sldChg chg="modNotesTx">
        <pc:chgData name="Lee, Hyun Jong" userId="c1b6e6e0-b729-405e-86f0-e6795d183b60" providerId="ADAL" clId="{4AF79254-332D-9444-9485-670D5F5202C2}" dt="2018-10-19T12:17:02.720" v="4853" actId="20577"/>
        <pc:sldMkLst>
          <pc:docMk/>
          <pc:sldMk cId="3285816777" sldId="504"/>
        </pc:sldMkLst>
      </pc:sldChg>
      <pc:sldChg chg="modNotesTx">
        <pc:chgData name="Lee, Hyun Jong" userId="c1b6e6e0-b729-405e-86f0-e6795d183b60" providerId="ADAL" clId="{4AF79254-332D-9444-9485-670D5F5202C2}" dt="2018-10-19T11:52:42.794" v="2793" actId="20577"/>
        <pc:sldMkLst>
          <pc:docMk/>
          <pc:sldMk cId="1635601832" sldId="526"/>
        </pc:sldMkLst>
      </pc:sldChg>
      <pc:sldChg chg="modNotesTx">
        <pc:chgData name="Lee, Hyun Jong" userId="c1b6e6e0-b729-405e-86f0-e6795d183b60" providerId="ADAL" clId="{4AF79254-332D-9444-9485-670D5F5202C2}" dt="2018-10-19T11:43:32.877" v="2250" actId="20577"/>
        <pc:sldMkLst>
          <pc:docMk/>
          <pc:sldMk cId="2397879771" sldId="534"/>
        </pc:sldMkLst>
      </pc:sldChg>
      <pc:sldChg chg="modNotesTx">
        <pc:chgData name="Lee, Hyun Jong" userId="c1b6e6e0-b729-405e-86f0-e6795d183b60" providerId="ADAL" clId="{4AF79254-332D-9444-9485-670D5F5202C2}" dt="2018-10-19T03:01:08.946" v="128" actId="20577"/>
        <pc:sldMkLst>
          <pc:docMk/>
          <pc:sldMk cId="895534014" sldId="602"/>
        </pc:sldMkLst>
      </pc:sldChg>
      <pc:sldChg chg="modNotesTx">
        <pc:chgData name="Lee, Hyun Jong" userId="c1b6e6e0-b729-405e-86f0-e6795d183b60" providerId="ADAL" clId="{4AF79254-332D-9444-9485-670D5F5202C2}" dt="2018-10-19T12:00:20.858" v="3868" actId="20577"/>
        <pc:sldMkLst>
          <pc:docMk/>
          <pc:sldMk cId="2328836265" sldId="623"/>
        </pc:sldMkLst>
      </pc:sldChg>
      <pc:sldChg chg="modNotesTx">
        <pc:chgData name="Lee, Hyun Jong" userId="c1b6e6e0-b729-405e-86f0-e6795d183b60" providerId="ADAL" clId="{4AF79254-332D-9444-9485-670D5F5202C2}" dt="2018-10-19T12:12:54.007" v="3946" actId="20577"/>
        <pc:sldMkLst>
          <pc:docMk/>
          <pc:sldMk cId="611577483" sldId="640"/>
        </pc:sldMkLst>
      </pc:sldChg>
    </pc:docChg>
  </pc:docChgLst>
  <pc:docChgLst>
    <pc:chgData name="Lee, Hyun Jong" userId="c1b6e6e0-b729-405e-86f0-e6795d183b60" providerId="ADAL" clId="{7DE9CFCA-959C-CD49-86FB-176AEAF818C2}"/>
    <pc:docChg chg="undo custSel modSld">
      <pc:chgData name="Lee, Hyun Jong" userId="c1b6e6e0-b729-405e-86f0-e6795d183b60" providerId="ADAL" clId="{7DE9CFCA-959C-CD49-86FB-176AEAF818C2}" dt="2018-10-19T17:15:25.573" v="68"/>
      <pc:docMkLst>
        <pc:docMk/>
      </pc:docMkLst>
      <pc:sldChg chg="addSp delSp modSp delAnim modAnim">
        <pc:chgData name="Lee, Hyun Jong" userId="c1b6e6e0-b729-405e-86f0-e6795d183b60" providerId="ADAL" clId="{7DE9CFCA-959C-CD49-86FB-176AEAF818C2}" dt="2018-10-19T17:15:25.573" v="68"/>
        <pc:sldMkLst>
          <pc:docMk/>
          <pc:sldMk cId="611577483" sldId="640"/>
        </pc:sldMkLst>
        <pc:spChg chg="add mod">
          <ac:chgData name="Lee, Hyun Jong" userId="c1b6e6e0-b729-405e-86f0-e6795d183b60" providerId="ADAL" clId="{7DE9CFCA-959C-CD49-86FB-176AEAF818C2}" dt="2018-10-19T17:11:22.357" v="39" actId="1076"/>
          <ac:spMkLst>
            <pc:docMk/>
            <pc:sldMk cId="611577483" sldId="640"/>
            <ac:spMk id="47" creationId="{F34CCB19-4E63-254F-8845-0B111CB9FA18}"/>
          </ac:spMkLst>
        </pc:spChg>
        <pc:spChg chg="add del mod">
          <ac:chgData name="Lee, Hyun Jong" userId="c1b6e6e0-b729-405e-86f0-e6795d183b60" providerId="ADAL" clId="{7DE9CFCA-959C-CD49-86FB-176AEAF818C2}" dt="2018-10-19T17:11:22.357" v="39" actId="1076"/>
          <ac:spMkLst>
            <pc:docMk/>
            <pc:sldMk cId="611577483" sldId="640"/>
            <ac:spMk id="100" creationId="{6B1BDB88-A1F7-8E46-9F72-9A843692B09E}"/>
          </ac:spMkLst>
        </pc:spChg>
        <pc:spChg chg="add del mod">
          <ac:chgData name="Lee, Hyun Jong" userId="c1b6e6e0-b729-405e-86f0-e6795d183b60" providerId="ADAL" clId="{7DE9CFCA-959C-CD49-86FB-176AEAF818C2}" dt="2018-10-19T17:11:22.357" v="39" actId="1076"/>
          <ac:spMkLst>
            <pc:docMk/>
            <pc:sldMk cId="611577483" sldId="640"/>
            <ac:spMk id="101" creationId="{5452A7BB-73BA-004D-AF85-8AB4C6699739}"/>
          </ac:spMkLst>
        </pc:spChg>
        <pc:spChg chg="add del mod">
          <ac:chgData name="Lee, Hyun Jong" userId="c1b6e6e0-b729-405e-86f0-e6795d183b60" providerId="ADAL" clId="{7DE9CFCA-959C-CD49-86FB-176AEAF818C2}" dt="2018-10-19T17:11:22.357" v="39" actId="1076"/>
          <ac:spMkLst>
            <pc:docMk/>
            <pc:sldMk cId="611577483" sldId="640"/>
            <ac:spMk id="102" creationId="{18FCA91E-94DD-C640-A3C8-DEA2CB8F7AFC}"/>
          </ac:spMkLst>
        </pc:spChg>
        <pc:spChg chg="del">
          <ac:chgData name="Lee, Hyun Jong" userId="c1b6e6e0-b729-405e-86f0-e6795d183b60" providerId="ADAL" clId="{7DE9CFCA-959C-CD49-86FB-176AEAF818C2}" dt="2018-10-19T17:10:52.934" v="35" actId="478"/>
          <ac:spMkLst>
            <pc:docMk/>
            <pc:sldMk cId="611577483" sldId="640"/>
            <ac:spMk id="103" creationId="{E4D21D61-BD2F-4D49-8991-A5A3FD1BF920}"/>
          </ac:spMkLst>
        </pc:spChg>
        <pc:grpChg chg="add del mod">
          <ac:chgData name="Lee, Hyun Jong" userId="c1b6e6e0-b729-405e-86f0-e6795d183b60" providerId="ADAL" clId="{7DE9CFCA-959C-CD49-86FB-176AEAF818C2}" dt="2018-10-19T17:09:43.583" v="22" actId="478"/>
          <ac:grpSpMkLst>
            <pc:docMk/>
            <pc:sldMk cId="611577483" sldId="640"/>
            <ac:grpSpMk id="18" creationId="{33E6C8AE-0DDC-C645-B29E-B558BBAF2D74}"/>
          </ac:grpSpMkLst>
        </pc:grpChg>
      </pc:sldChg>
    </pc:docChg>
  </pc:docChgLst>
  <pc:docChgLst>
    <pc:chgData name="Lee, Hyun Jong" userId="c1b6e6e0-b729-405e-86f0-e6795d183b60" providerId="ADAL" clId="{2F648FE2-8B94-3A4A-AC4D-D2D2DF37F2FA}"/>
    <pc:docChg chg="undo redo custSel addSld delSld modSld sldOrd">
      <pc:chgData name="Lee, Hyun Jong" userId="c1b6e6e0-b729-405e-86f0-e6795d183b60" providerId="ADAL" clId="{2F648FE2-8B94-3A4A-AC4D-D2D2DF37F2FA}" dt="2018-10-23T20:26:00.465" v="857" actId="2696"/>
      <pc:docMkLst>
        <pc:docMk/>
      </pc:docMkLst>
      <pc:sldChg chg="modNotesTx">
        <pc:chgData name="Lee, Hyun Jong" userId="c1b6e6e0-b729-405e-86f0-e6795d183b60" providerId="ADAL" clId="{2F648FE2-8B94-3A4A-AC4D-D2D2DF37F2FA}" dt="2018-10-23T19:32:39.350" v="0" actId="20577"/>
        <pc:sldMkLst>
          <pc:docMk/>
          <pc:sldMk cId="1939000067" sldId="257"/>
        </pc:sldMkLst>
      </pc:sldChg>
      <pc:sldChg chg="addSp delSp modSp">
        <pc:chgData name="Lee, Hyun Jong" userId="c1b6e6e0-b729-405e-86f0-e6795d183b60" providerId="ADAL" clId="{2F648FE2-8B94-3A4A-AC4D-D2D2DF37F2FA}" dt="2018-10-23T20:15:51.202" v="603" actId="20577"/>
        <pc:sldMkLst>
          <pc:docMk/>
          <pc:sldMk cId="1750014671" sldId="369"/>
        </pc:sldMkLst>
        <pc:spChg chg="add del">
          <ac:chgData name="Lee, Hyun Jong" userId="c1b6e6e0-b729-405e-86f0-e6795d183b60" providerId="ADAL" clId="{2F648FE2-8B94-3A4A-AC4D-D2D2DF37F2FA}" dt="2018-10-23T20:14:35.366" v="502"/>
          <ac:spMkLst>
            <pc:docMk/>
            <pc:sldMk cId="1750014671" sldId="369"/>
            <ac:spMk id="5" creationId="{D8FE9890-4594-BD40-8435-870E3584C07D}"/>
          </ac:spMkLst>
        </pc:spChg>
        <pc:spChg chg="mod">
          <ac:chgData name="Lee, Hyun Jong" userId="c1b6e6e0-b729-405e-86f0-e6795d183b60" providerId="ADAL" clId="{2F648FE2-8B94-3A4A-AC4D-D2D2DF37F2FA}" dt="2018-10-23T20:15:51.202" v="603" actId="20577"/>
          <ac:spMkLst>
            <pc:docMk/>
            <pc:sldMk cId="1750014671" sldId="369"/>
            <ac:spMk id="12" creationId="{933D484D-9B8A-0949-9871-BA3BC1519FBA}"/>
          </ac:spMkLst>
        </pc:spChg>
        <pc:picChg chg="add del mod">
          <ac:chgData name="Lee, Hyun Jong" userId="c1b6e6e0-b729-405e-86f0-e6795d183b60" providerId="ADAL" clId="{2F648FE2-8B94-3A4A-AC4D-D2D2DF37F2FA}" dt="2018-10-23T20:14:12.836" v="493"/>
          <ac:picMkLst>
            <pc:docMk/>
            <pc:sldMk cId="1750014671" sldId="369"/>
            <ac:picMk id="4" creationId="{D775AF7F-9D23-1945-A461-F12C121F648A}"/>
          </ac:picMkLst>
        </pc:picChg>
        <pc:picChg chg="add del mod">
          <ac:chgData name="Lee, Hyun Jong" userId="c1b6e6e0-b729-405e-86f0-e6795d183b60" providerId="ADAL" clId="{2F648FE2-8B94-3A4A-AC4D-D2D2DF37F2FA}" dt="2018-10-23T20:14:38.319" v="506"/>
          <ac:picMkLst>
            <pc:docMk/>
            <pc:sldMk cId="1750014671" sldId="369"/>
            <ac:picMk id="8" creationId="{88B7954F-1B70-4840-8578-C12224BD45F0}"/>
          </ac:picMkLst>
        </pc:picChg>
        <pc:picChg chg="add del">
          <ac:chgData name="Lee, Hyun Jong" userId="c1b6e6e0-b729-405e-86f0-e6795d183b60" providerId="ADAL" clId="{2F648FE2-8B94-3A4A-AC4D-D2D2DF37F2FA}" dt="2018-10-23T20:14:40.275" v="508"/>
          <ac:picMkLst>
            <pc:docMk/>
            <pc:sldMk cId="1750014671" sldId="369"/>
            <ac:picMk id="10" creationId="{614CF073-8C86-FF41-945E-9180920422CD}"/>
          </ac:picMkLst>
        </pc:picChg>
        <pc:picChg chg="add del mod">
          <ac:chgData name="Lee, Hyun Jong" userId="c1b6e6e0-b729-405e-86f0-e6795d183b60" providerId="ADAL" clId="{2F648FE2-8B94-3A4A-AC4D-D2D2DF37F2FA}" dt="2018-10-23T20:14:46.502" v="513"/>
          <ac:picMkLst>
            <pc:docMk/>
            <pc:sldMk cId="1750014671" sldId="369"/>
            <ac:picMk id="11" creationId="{A818AC98-827D-DA41-96E2-825CD5B56947}"/>
          </ac:picMkLst>
        </pc:picChg>
        <pc:picChg chg="add mod">
          <ac:chgData name="Lee, Hyun Jong" userId="c1b6e6e0-b729-405e-86f0-e6795d183b60" providerId="ADAL" clId="{2F648FE2-8B94-3A4A-AC4D-D2D2DF37F2FA}" dt="2018-10-23T20:15:01.061" v="517" actId="1076"/>
          <ac:picMkLst>
            <pc:docMk/>
            <pc:sldMk cId="1750014671" sldId="369"/>
            <ac:picMk id="13" creationId="{D712EAF2-B076-A24B-B75D-2CEB534E2663}"/>
          </ac:picMkLst>
        </pc:picChg>
        <pc:picChg chg="add del">
          <ac:chgData name="Lee, Hyun Jong" userId="c1b6e6e0-b729-405e-86f0-e6795d183b60" providerId="ADAL" clId="{2F648FE2-8B94-3A4A-AC4D-D2D2DF37F2FA}" dt="2018-10-23T20:15:08.225" v="520" actId="478"/>
          <ac:picMkLst>
            <pc:docMk/>
            <pc:sldMk cId="1750014671" sldId="369"/>
            <ac:picMk id="19" creationId="{00000000-0000-0000-0000-000000000000}"/>
          </ac:picMkLst>
        </pc:picChg>
        <pc:picChg chg="add del">
          <ac:chgData name="Lee, Hyun Jong" userId="c1b6e6e0-b729-405e-86f0-e6795d183b60" providerId="ADAL" clId="{2F648FE2-8B94-3A4A-AC4D-D2D2DF37F2FA}" dt="2018-10-23T20:15:08.225" v="520" actId="478"/>
          <ac:picMkLst>
            <pc:docMk/>
            <pc:sldMk cId="1750014671" sldId="369"/>
            <ac:picMk id="20" creationId="{00000000-0000-0000-0000-000000000000}"/>
          </ac:picMkLst>
        </pc:picChg>
      </pc:sldChg>
      <pc:sldChg chg="modSp modNotesTx">
        <pc:chgData name="Lee, Hyun Jong" userId="c1b6e6e0-b729-405e-86f0-e6795d183b60" providerId="ADAL" clId="{2F648FE2-8B94-3A4A-AC4D-D2D2DF37F2FA}" dt="2018-10-23T19:51:09.151" v="187" actId="20577"/>
        <pc:sldMkLst>
          <pc:docMk/>
          <pc:sldMk cId="3820081602" sldId="486"/>
        </pc:sldMkLst>
        <pc:spChg chg="mod">
          <ac:chgData name="Lee, Hyun Jong" userId="c1b6e6e0-b729-405e-86f0-e6795d183b60" providerId="ADAL" clId="{2F648FE2-8B94-3A4A-AC4D-D2D2DF37F2FA}" dt="2018-10-23T19:45:46.584" v="175" actId="20577"/>
          <ac:spMkLst>
            <pc:docMk/>
            <pc:sldMk cId="3820081602" sldId="486"/>
            <ac:spMk id="3" creationId="{00000000-0000-0000-0000-000000000000}"/>
          </ac:spMkLst>
        </pc:spChg>
      </pc:sldChg>
      <pc:sldChg chg="modAnim">
        <pc:chgData name="Lee, Hyun Jong" userId="c1b6e6e0-b729-405e-86f0-e6795d183b60" providerId="ADAL" clId="{2F648FE2-8B94-3A4A-AC4D-D2D2DF37F2FA}" dt="2018-10-23T20:12:45.865" v="452"/>
        <pc:sldMkLst>
          <pc:docMk/>
          <pc:sldMk cId="3285816777" sldId="504"/>
        </pc:sldMkLst>
      </pc:sldChg>
      <pc:sldChg chg="addSp delSp modSp addAnim delAnim modAnim">
        <pc:chgData name="Lee, Hyun Jong" userId="c1b6e6e0-b729-405e-86f0-e6795d183b60" providerId="ADAL" clId="{2F648FE2-8B94-3A4A-AC4D-D2D2DF37F2FA}" dt="2018-10-23T20:19:35.003" v="649" actId="14100"/>
        <pc:sldMkLst>
          <pc:docMk/>
          <pc:sldMk cId="895534014" sldId="602"/>
        </pc:sldMkLst>
        <pc:spChg chg="del">
          <ac:chgData name="Lee, Hyun Jong" userId="c1b6e6e0-b729-405e-86f0-e6795d183b60" providerId="ADAL" clId="{2F648FE2-8B94-3A4A-AC4D-D2D2DF37F2FA}" dt="2018-10-23T20:07:59.323" v="305" actId="478"/>
          <ac:spMkLst>
            <pc:docMk/>
            <pc:sldMk cId="895534014" sldId="602"/>
            <ac:spMk id="30" creationId="{5B7CCE95-49EE-3349-8870-C6B01F6E6098}"/>
          </ac:spMkLst>
        </pc:spChg>
        <pc:spChg chg="del">
          <ac:chgData name="Lee, Hyun Jong" userId="c1b6e6e0-b729-405e-86f0-e6795d183b60" providerId="ADAL" clId="{2F648FE2-8B94-3A4A-AC4D-D2D2DF37F2FA}" dt="2018-10-23T20:07:50.818" v="302" actId="478"/>
          <ac:spMkLst>
            <pc:docMk/>
            <pc:sldMk cId="895534014" sldId="602"/>
            <ac:spMk id="31" creationId="{1274E174-59AE-A640-A715-4B116BEC3415}"/>
          </ac:spMkLst>
        </pc:spChg>
        <pc:spChg chg="add del">
          <ac:chgData name="Lee, Hyun Jong" userId="c1b6e6e0-b729-405e-86f0-e6795d183b60" providerId="ADAL" clId="{2F648FE2-8B94-3A4A-AC4D-D2D2DF37F2FA}" dt="2018-10-23T20:08:34.490" v="311" actId="478"/>
          <ac:spMkLst>
            <pc:docMk/>
            <pc:sldMk cId="895534014" sldId="602"/>
            <ac:spMk id="32" creationId="{7B5EA246-18DD-3844-BF55-297DA7F6C1D4}"/>
          </ac:spMkLst>
        </pc:spChg>
        <pc:spChg chg="add mod">
          <ac:chgData name="Lee, Hyun Jong" userId="c1b6e6e0-b729-405e-86f0-e6795d183b60" providerId="ADAL" clId="{2F648FE2-8B94-3A4A-AC4D-D2D2DF37F2FA}" dt="2018-10-23T20:13:05.238" v="488" actId="313"/>
          <ac:spMkLst>
            <pc:docMk/>
            <pc:sldMk cId="895534014" sldId="602"/>
            <ac:spMk id="35" creationId="{13D63167-36E8-3443-B288-C66D6914C422}"/>
          </ac:spMkLst>
        </pc:spChg>
        <pc:grpChg chg="mod">
          <ac:chgData name="Lee, Hyun Jong" userId="c1b6e6e0-b729-405e-86f0-e6795d183b60" providerId="ADAL" clId="{2F648FE2-8B94-3A4A-AC4D-D2D2DF37F2FA}" dt="2018-10-23T20:11:29.629" v="443" actId="1036"/>
          <ac:grpSpMkLst>
            <pc:docMk/>
            <pc:sldMk cId="895534014" sldId="602"/>
            <ac:grpSpMk id="34" creationId="{ADD729F1-039D-2642-8823-4A2351A3C514}"/>
          </ac:grpSpMkLst>
        </pc:grpChg>
        <pc:picChg chg="mod">
          <ac:chgData name="Lee, Hyun Jong" userId="c1b6e6e0-b729-405e-86f0-e6795d183b60" providerId="ADAL" clId="{2F648FE2-8B94-3A4A-AC4D-D2D2DF37F2FA}" dt="2018-10-23T20:11:29.629" v="443" actId="1036"/>
          <ac:picMkLst>
            <pc:docMk/>
            <pc:sldMk cId="895534014" sldId="602"/>
            <ac:picMk id="4" creationId="{F5C0051B-284B-B44B-8825-7F5F9E9991A9}"/>
          </ac:picMkLst>
        </pc:picChg>
        <pc:picChg chg="add mod modCrop">
          <ac:chgData name="Lee, Hyun Jong" userId="c1b6e6e0-b729-405e-86f0-e6795d183b60" providerId="ADAL" clId="{2F648FE2-8B94-3A4A-AC4D-D2D2DF37F2FA}" dt="2018-10-23T20:11:29.629" v="443" actId="1036"/>
          <ac:picMkLst>
            <pc:docMk/>
            <pc:sldMk cId="895534014" sldId="602"/>
            <ac:picMk id="11" creationId="{58E91121-FF41-8E4D-87A5-2D31B5686D0A}"/>
          </ac:picMkLst>
        </pc:picChg>
        <pc:picChg chg="add mod">
          <ac:chgData name="Lee, Hyun Jong" userId="c1b6e6e0-b729-405e-86f0-e6795d183b60" providerId="ADAL" clId="{2F648FE2-8B94-3A4A-AC4D-D2D2DF37F2FA}" dt="2018-10-23T20:19:25.242" v="645" actId="167"/>
          <ac:picMkLst>
            <pc:docMk/>
            <pc:sldMk cId="895534014" sldId="602"/>
            <ac:picMk id="17" creationId="{21570676-6065-7C49-8108-A20C4FDDA258}"/>
          </ac:picMkLst>
        </pc:picChg>
        <pc:picChg chg="del">
          <ac:chgData name="Lee, Hyun Jong" userId="c1b6e6e0-b729-405e-86f0-e6795d183b60" providerId="ADAL" clId="{2F648FE2-8B94-3A4A-AC4D-D2D2DF37F2FA}" dt="2018-10-23T20:06:21.311" v="277" actId="478"/>
          <ac:picMkLst>
            <pc:docMk/>
            <pc:sldMk cId="895534014" sldId="602"/>
            <ac:picMk id="27" creationId="{240887FA-28D4-1744-9C1D-B50282D0260F}"/>
          </ac:picMkLst>
        </pc:picChg>
        <pc:picChg chg="add mod">
          <ac:chgData name="Lee, Hyun Jong" userId="c1b6e6e0-b729-405e-86f0-e6795d183b60" providerId="ADAL" clId="{2F648FE2-8B94-3A4A-AC4D-D2D2DF37F2FA}" dt="2018-10-23T20:11:29.629" v="443" actId="1036"/>
          <ac:picMkLst>
            <pc:docMk/>
            <pc:sldMk cId="895534014" sldId="602"/>
            <ac:picMk id="28" creationId="{E8F19B1D-C4D6-224E-AF39-6564A3844170}"/>
          </ac:picMkLst>
        </pc:picChg>
        <pc:picChg chg="add mod">
          <ac:chgData name="Lee, Hyun Jong" userId="c1b6e6e0-b729-405e-86f0-e6795d183b60" providerId="ADAL" clId="{2F648FE2-8B94-3A4A-AC4D-D2D2DF37F2FA}" dt="2018-10-23T20:11:29.629" v="443" actId="1036"/>
          <ac:picMkLst>
            <pc:docMk/>
            <pc:sldMk cId="895534014" sldId="602"/>
            <ac:picMk id="29" creationId="{D7A8604E-335C-6445-9CAD-596FDC0CB1CA}"/>
          </ac:picMkLst>
        </pc:picChg>
        <pc:picChg chg="add del mod">
          <ac:chgData name="Lee, Hyun Jong" userId="c1b6e6e0-b729-405e-86f0-e6795d183b60" providerId="ADAL" clId="{2F648FE2-8B94-3A4A-AC4D-D2D2DF37F2FA}" dt="2018-10-23T20:08:32.971" v="310" actId="478"/>
          <ac:picMkLst>
            <pc:docMk/>
            <pc:sldMk cId="895534014" sldId="602"/>
            <ac:picMk id="33" creationId="{55B50C21-107B-4648-B385-75F34346DD4E}"/>
          </ac:picMkLst>
        </pc:picChg>
        <pc:cxnChg chg="mod">
          <ac:chgData name="Lee, Hyun Jong" userId="c1b6e6e0-b729-405e-86f0-e6795d183b60" providerId="ADAL" clId="{2F648FE2-8B94-3A4A-AC4D-D2D2DF37F2FA}" dt="2018-10-23T20:11:29.629" v="443" actId="1036"/>
          <ac:cxnSpMkLst>
            <pc:docMk/>
            <pc:sldMk cId="895534014" sldId="602"/>
            <ac:cxnSpMk id="14" creationId="{D7E13707-F2BA-2F4A-A8DF-AAA04B94A59F}"/>
          </ac:cxnSpMkLst>
        </pc:cxnChg>
        <pc:cxnChg chg="mod">
          <ac:chgData name="Lee, Hyun Jong" userId="c1b6e6e0-b729-405e-86f0-e6795d183b60" providerId="ADAL" clId="{2F648FE2-8B94-3A4A-AC4D-D2D2DF37F2FA}" dt="2018-10-23T20:11:29.629" v="443" actId="1036"/>
          <ac:cxnSpMkLst>
            <pc:docMk/>
            <pc:sldMk cId="895534014" sldId="602"/>
            <ac:cxnSpMk id="15" creationId="{01FDFE05-5D0F-364B-88A4-9AE058E1CB35}"/>
          </ac:cxnSpMkLst>
        </pc:cxnChg>
        <pc:cxnChg chg="mod">
          <ac:chgData name="Lee, Hyun Jong" userId="c1b6e6e0-b729-405e-86f0-e6795d183b60" providerId="ADAL" clId="{2F648FE2-8B94-3A4A-AC4D-D2D2DF37F2FA}" dt="2018-10-23T20:19:35.003" v="649" actId="14100"/>
          <ac:cxnSpMkLst>
            <pc:docMk/>
            <pc:sldMk cId="895534014" sldId="602"/>
            <ac:cxnSpMk id="16" creationId="{E5AA4A7D-9361-4847-8180-C60307D9AA12}"/>
          </ac:cxnSpMkLst>
        </pc:cxnChg>
      </pc:sldChg>
      <pc:sldChg chg="addSp delSp modSp modAnim modNotesTx">
        <pc:chgData name="Lee, Hyun Jong" userId="c1b6e6e0-b729-405e-86f0-e6795d183b60" providerId="ADAL" clId="{2F648FE2-8B94-3A4A-AC4D-D2D2DF37F2FA}" dt="2018-10-23T20:01:03.668" v="231" actId="14100"/>
        <pc:sldMkLst>
          <pc:docMk/>
          <pc:sldMk cId="2328836265" sldId="623"/>
        </pc:sldMkLst>
        <pc:spChg chg="mod">
          <ac:chgData name="Lee, Hyun Jong" userId="c1b6e6e0-b729-405e-86f0-e6795d183b60" providerId="ADAL" clId="{2F648FE2-8B94-3A4A-AC4D-D2D2DF37F2FA}" dt="2018-10-23T20:00:53.729" v="229" actId="1036"/>
          <ac:spMkLst>
            <pc:docMk/>
            <pc:sldMk cId="2328836265" sldId="623"/>
            <ac:spMk id="38" creationId="{BC38803C-C55C-D443-8883-F7D7332034C9}"/>
          </ac:spMkLst>
        </pc:spChg>
        <pc:spChg chg="mod">
          <ac:chgData name="Lee, Hyun Jong" userId="c1b6e6e0-b729-405e-86f0-e6795d183b60" providerId="ADAL" clId="{2F648FE2-8B94-3A4A-AC4D-D2D2DF37F2FA}" dt="2018-10-23T20:00:44.132" v="225" actId="1035"/>
          <ac:spMkLst>
            <pc:docMk/>
            <pc:sldMk cId="2328836265" sldId="623"/>
            <ac:spMk id="41" creationId="{4556EB6A-2BE4-4444-8980-9FA705F68811}"/>
          </ac:spMkLst>
        </pc:spChg>
        <pc:spChg chg="mod">
          <ac:chgData name="Lee, Hyun Jong" userId="c1b6e6e0-b729-405e-86f0-e6795d183b60" providerId="ADAL" clId="{2F648FE2-8B94-3A4A-AC4D-D2D2DF37F2FA}" dt="2018-10-23T20:00:36.703" v="218" actId="1037"/>
          <ac:spMkLst>
            <pc:docMk/>
            <pc:sldMk cId="2328836265" sldId="623"/>
            <ac:spMk id="45" creationId="{9016913F-718D-184B-8133-854F47E60091}"/>
          </ac:spMkLst>
        </pc:spChg>
        <pc:grpChg chg="add del mod">
          <ac:chgData name="Lee, Hyun Jong" userId="c1b6e6e0-b729-405e-86f0-e6795d183b60" providerId="ADAL" clId="{2F648FE2-8B94-3A4A-AC4D-D2D2DF37F2FA}" dt="2018-10-23T19:40:23.553" v="72" actId="165"/>
          <ac:grpSpMkLst>
            <pc:docMk/>
            <pc:sldMk cId="2328836265" sldId="623"/>
            <ac:grpSpMk id="16" creationId="{1653A49D-1716-2D47-BE3F-BA4E4077F49D}"/>
          </ac:grpSpMkLst>
        </pc:grpChg>
        <pc:grpChg chg="add del mod">
          <ac:chgData name="Lee, Hyun Jong" userId="c1b6e6e0-b729-405e-86f0-e6795d183b60" providerId="ADAL" clId="{2F648FE2-8B94-3A4A-AC4D-D2D2DF37F2FA}" dt="2018-10-23T19:41:33.721" v="96" actId="165"/>
          <ac:grpSpMkLst>
            <pc:docMk/>
            <pc:sldMk cId="2328836265" sldId="623"/>
            <ac:grpSpMk id="17" creationId="{CBEAE1C5-D8B3-DE44-B007-8FB81CAFBF5D}"/>
          </ac:grpSpMkLst>
        </pc:grpChg>
        <pc:grpChg chg="add mod">
          <ac:chgData name="Lee, Hyun Jong" userId="c1b6e6e0-b729-405e-86f0-e6795d183b60" providerId="ADAL" clId="{2F648FE2-8B94-3A4A-AC4D-D2D2DF37F2FA}" dt="2018-10-23T19:44:28.786" v="166" actId="1038"/>
          <ac:grpSpMkLst>
            <pc:docMk/>
            <pc:sldMk cId="2328836265" sldId="623"/>
            <ac:grpSpMk id="25" creationId="{5F32CF96-1B22-4B4F-A238-061CD30D6520}"/>
          </ac:grpSpMkLst>
        </pc:grpChg>
        <pc:picChg chg="add del mod">
          <ac:chgData name="Lee, Hyun Jong" userId="c1b6e6e0-b729-405e-86f0-e6795d183b60" providerId="ADAL" clId="{2F648FE2-8B94-3A4A-AC4D-D2D2DF37F2FA}" dt="2018-10-23T19:33:28.082" v="3" actId="478"/>
          <ac:picMkLst>
            <pc:docMk/>
            <pc:sldMk cId="2328836265" sldId="623"/>
            <ac:picMk id="2" creationId="{1C3D54AA-61DD-A047-BB94-BE6379812C11}"/>
          </ac:picMkLst>
        </pc:picChg>
        <pc:picChg chg="add del mod modCrop">
          <ac:chgData name="Lee, Hyun Jong" userId="c1b6e6e0-b729-405e-86f0-e6795d183b60" providerId="ADAL" clId="{2F648FE2-8B94-3A4A-AC4D-D2D2DF37F2FA}" dt="2018-10-23T19:33:54.160" v="10" actId="478"/>
          <ac:picMkLst>
            <pc:docMk/>
            <pc:sldMk cId="2328836265" sldId="623"/>
            <ac:picMk id="5" creationId="{C4307049-F2B8-4B4C-A897-207C50F9B676}"/>
          </ac:picMkLst>
        </pc:picChg>
        <pc:picChg chg="add mod topLvl">
          <ac:chgData name="Lee, Hyun Jong" userId="c1b6e6e0-b729-405e-86f0-e6795d183b60" providerId="ADAL" clId="{2F648FE2-8B94-3A4A-AC4D-D2D2DF37F2FA}" dt="2018-10-23T19:40:23.553" v="72" actId="165"/>
          <ac:picMkLst>
            <pc:docMk/>
            <pc:sldMk cId="2328836265" sldId="623"/>
            <ac:picMk id="6" creationId="{60CD92E0-2184-A94B-B1A5-70C071F0930B}"/>
          </ac:picMkLst>
        </pc:picChg>
        <pc:picChg chg="add mod topLvl modCrop">
          <ac:chgData name="Lee, Hyun Jong" userId="c1b6e6e0-b729-405e-86f0-e6795d183b60" providerId="ADAL" clId="{2F648FE2-8B94-3A4A-AC4D-D2D2DF37F2FA}" dt="2018-10-23T19:45:06.303" v="171" actId="1076"/>
          <ac:picMkLst>
            <pc:docMk/>
            <pc:sldMk cId="2328836265" sldId="623"/>
            <ac:picMk id="7" creationId="{DD8C4789-090E-A543-9F67-1EDC66E8ED8A}"/>
          </ac:picMkLst>
        </pc:picChg>
        <pc:picChg chg="add mod topLvl">
          <ac:chgData name="Lee, Hyun Jong" userId="c1b6e6e0-b729-405e-86f0-e6795d183b60" providerId="ADAL" clId="{2F648FE2-8B94-3A4A-AC4D-D2D2DF37F2FA}" dt="2018-10-23T19:40:23.553" v="72" actId="165"/>
          <ac:picMkLst>
            <pc:docMk/>
            <pc:sldMk cId="2328836265" sldId="623"/>
            <ac:picMk id="8" creationId="{69827B33-D9E4-7841-9545-0638893966B5}"/>
          </ac:picMkLst>
        </pc:picChg>
        <pc:picChg chg="add del mod">
          <ac:chgData name="Lee, Hyun Jong" userId="c1b6e6e0-b729-405e-86f0-e6795d183b60" providerId="ADAL" clId="{2F648FE2-8B94-3A4A-AC4D-D2D2DF37F2FA}" dt="2018-10-23T19:37:05.365" v="33" actId="478"/>
          <ac:picMkLst>
            <pc:docMk/>
            <pc:sldMk cId="2328836265" sldId="623"/>
            <ac:picMk id="10" creationId="{79852912-D5D1-964C-80F6-82AD5CC687A0}"/>
          </ac:picMkLst>
        </pc:picChg>
        <pc:picChg chg="mod">
          <ac:chgData name="Lee, Hyun Jong" userId="c1b6e6e0-b729-405e-86f0-e6795d183b60" providerId="ADAL" clId="{2F648FE2-8B94-3A4A-AC4D-D2D2DF37F2FA}" dt="2018-10-23T19:44:26.549" v="161" actId="1076"/>
          <ac:picMkLst>
            <pc:docMk/>
            <pc:sldMk cId="2328836265" sldId="623"/>
            <ac:picMk id="13" creationId="{3B123AD9-4B1E-3142-A22C-802079BE48CE}"/>
          </ac:picMkLst>
        </pc:picChg>
        <pc:picChg chg="add mod topLvl modCrop">
          <ac:chgData name="Lee, Hyun Jong" userId="c1b6e6e0-b729-405e-86f0-e6795d183b60" providerId="ADAL" clId="{2F648FE2-8B94-3A4A-AC4D-D2D2DF37F2FA}" dt="2018-10-23T19:44:01.633" v="157" actId="1076"/>
          <ac:picMkLst>
            <pc:docMk/>
            <pc:sldMk cId="2328836265" sldId="623"/>
            <ac:picMk id="14" creationId="{172DDCB0-7F10-A248-A33E-4691AF3C7D15}"/>
          </ac:picMkLst>
        </pc:picChg>
        <pc:picChg chg="add del mod">
          <ac:chgData name="Lee, Hyun Jong" userId="c1b6e6e0-b729-405e-86f0-e6795d183b60" providerId="ADAL" clId="{2F648FE2-8B94-3A4A-AC4D-D2D2DF37F2FA}" dt="2018-10-23T19:59:34.533" v="196"/>
          <ac:picMkLst>
            <pc:docMk/>
            <pc:sldMk cId="2328836265" sldId="623"/>
            <ac:picMk id="20" creationId="{FBBA3393-5F4F-F946-BC63-95F253E74DF9}"/>
          </ac:picMkLst>
        </pc:picChg>
        <pc:picChg chg="del">
          <ac:chgData name="Lee, Hyun Jong" userId="c1b6e6e0-b729-405e-86f0-e6795d183b60" providerId="ADAL" clId="{2F648FE2-8B94-3A4A-AC4D-D2D2DF37F2FA}" dt="2018-10-23T19:59:19.868" v="192" actId="478"/>
          <ac:picMkLst>
            <pc:docMk/>
            <pc:sldMk cId="2328836265" sldId="623"/>
            <ac:picMk id="22" creationId="{47F4BF37-144C-FD4D-A86D-4532B3D5FB0F}"/>
          </ac:picMkLst>
        </pc:picChg>
        <pc:picChg chg="add mod topLvl">
          <ac:chgData name="Lee, Hyun Jong" userId="c1b6e6e0-b729-405e-86f0-e6795d183b60" providerId="ADAL" clId="{2F648FE2-8B94-3A4A-AC4D-D2D2DF37F2FA}" dt="2018-10-23T19:45:02.664" v="170" actId="1076"/>
          <ac:picMkLst>
            <pc:docMk/>
            <pc:sldMk cId="2328836265" sldId="623"/>
            <ac:picMk id="24" creationId="{82F3D1E5-301A-C948-AF39-B06EDA79A0C8}"/>
          </ac:picMkLst>
        </pc:picChg>
        <pc:picChg chg="add mod">
          <ac:chgData name="Lee, Hyun Jong" userId="c1b6e6e0-b729-405e-86f0-e6795d183b60" providerId="ADAL" clId="{2F648FE2-8B94-3A4A-AC4D-D2D2DF37F2FA}" dt="2018-10-23T19:58:28.465" v="189" actId="1076"/>
          <ac:picMkLst>
            <pc:docMk/>
            <pc:sldMk cId="2328836265" sldId="623"/>
            <ac:picMk id="30" creationId="{F77B88D5-7928-1842-8BDE-C7A549F7B0A0}"/>
          </ac:picMkLst>
        </pc:picChg>
        <pc:picChg chg="add mod">
          <ac:chgData name="Lee, Hyun Jong" userId="c1b6e6e0-b729-405e-86f0-e6795d183b60" providerId="ADAL" clId="{2F648FE2-8B94-3A4A-AC4D-D2D2DF37F2FA}" dt="2018-10-23T20:00:33.243" v="211" actId="167"/>
          <ac:picMkLst>
            <pc:docMk/>
            <pc:sldMk cId="2328836265" sldId="623"/>
            <ac:picMk id="33" creationId="{0538EE6C-24EB-6F41-A793-EF33305642DC}"/>
          </ac:picMkLst>
        </pc:picChg>
        <pc:cxnChg chg="mod">
          <ac:chgData name="Lee, Hyun Jong" userId="c1b6e6e0-b729-405e-86f0-e6795d183b60" providerId="ADAL" clId="{2F648FE2-8B94-3A4A-AC4D-D2D2DF37F2FA}" dt="2018-10-23T20:01:03.668" v="231" actId="14100"/>
          <ac:cxnSpMkLst>
            <pc:docMk/>
            <pc:sldMk cId="2328836265" sldId="623"/>
            <ac:cxnSpMk id="9" creationId="{92515DA2-268F-0E43-A350-48A637EA3B4B}"/>
          </ac:cxnSpMkLst>
        </pc:cxnChg>
        <pc:cxnChg chg="mod">
          <ac:chgData name="Lee, Hyun Jong" userId="c1b6e6e0-b729-405e-86f0-e6795d183b60" providerId="ADAL" clId="{2F648FE2-8B94-3A4A-AC4D-D2D2DF37F2FA}" dt="2018-10-23T20:00:48.901" v="226" actId="14100"/>
          <ac:cxnSpMkLst>
            <pc:docMk/>
            <pc:sldMk cId="2328836265" sldId="623"/>
            <ac:cxnSpMk id="15" creationId="{2F255961-4D4E-2A40-B488-2E916CD574C7}"/>
          </ac:cxnSpMkLst>
        </pc:cxnChg>
        <pc:cxnChg chg="mod">
          <ac:chgData name="Lee, Hyun Jong" userId="c1b6e6e0-b729-405e-86f0-e6795d183b60" providerId="ADAL" clId="{2F648FE2-8B94-3A4A-AC4D-D2D2DF37F2FA}" dt="2018-10-23T20:00:36.703" v="218" actId="1037"/>
          <ac:cxnSpMkLst>
            <pc:docMk/>
            <pc:sldMk cId="2328836265" sldId="623"/>
            <ac:cxnSpMk id="19" creationId="{18200B72-7824-F441-A629-1A8B99E7452C}"/>
          </ac:cxnSpMkLst>
        </pc:cxnChg>
      </pc:sldChg>
      <pc:sldChg chg="addSp delSp modSp">
        <pc:chgData name="Lee, Hyun Jong" userId="c1b6e6e0-b729-405e-86f0-e6795d183b60" providerId="ADAL" clId="{2F648FE2-8B94-3A4A-AC4D-D2D2DF37F2FA}" dt="2018-10-23T20:20:38.186" v="664" actId="478"/>
        <pc:sldMkLst>
          <pc:docMk/>
          <pc:sldMk cId="611577483" sldId="640"/>
        </pc:sldMkLst>
        <pc:grpChg chg="add del">
          <ac:chgData name="Lee, Hyun Jong" userId="c1b6e6e0-b729-405e-86f0-e6795d183b60" providerId="ADAL" clId="{2F648FE2-8B94-3A4A-AC4D-D2D2DF37F2FA}" dt="2018-10-23T20:20:38.186" v="664" actId="478"/>
          <ac:grpSpMkLst>
            <pc:docMk/>
            <pc:sldMk cId="611577483" sldId="640"/>
            <ac:grpSpMk id="2" creationId="{9C9E4833-C815-094C-9A93-12305C2F6660}"/>
          </ac:grpSpMkLst>
        </pc:grpChg>
        <pc:picChg chg="add del">
          <ac:chgData name="Lee, Hyun Jong" userId="c1b6e6e0-b729-405e-86f0-e6795d183b60" providerId="ADAL" clId="{2F648FE2-8B94-3A4A-AC4D-D2D2DF37F2FA}" dt="2018-10-23T20:19:49.139" v="651"/>
          <ac:picMkLst>
            <pc:docMk/>
            <pc:sldMk cId="611577483" sldId="640"/>
            <ac:picMk id="37" creationId="{5257C5DA-8E19-2D4E-A22E-0B7F1C3FC10A}"/>
          </ac:picMkLst>
        </pc:picChg>
        <pc:picChg chg="add del mod">
          <ac:chgData name="Lee, Hyun Jong" userId="c1b6e6e0-b729-405e-86f0-e6795d183b60" providerId="ADAL" clId="{2F648FE2-8B94-3A4A-AC4D-D2D2DF37F2FA}" dt="2018-10-23T20:20:37.465" v="663"/>
          <ac:picMkLst>
            <pc:docMk/>
            <pc:sldMk cId="611577483" sldId="640"/>
            <ac:picMk id="38" creationId="{829C3566-9141-E842-B890-A4F6ADEF2538}"/>
          </ac:picMkLst>
        </pc:picChg>
        <pc:cxnChg chg="mod">
          <ac:chgData name="Lee, Hyun Jong" userId="c1b6e6e0-b729-405e-86f0-e6795d183b60" providerId="ADAL" clId="{2F648FE2-8B94-3A4A-AC4D-D2D2DF37F2FA}" dt="2018-10-23T20:20:38.186" v="664" actId="478"/>
          <ac:cxnSpMkLst>
            <pc:docMk/>
            <pc:sldMk cId="611577483" sldId="640"/>
            <ac:cxnSpMk id="15" creationId="{B79E6EEE-F212-A440-9925-62C440359974}"/>
          </ac:cxnSpMkLst>
        </pc:cxnChg>
        <pc:cxnChg chg="mod">
          <ac:chgData name="Lee, Hyun Jong" userId="c1b6e6e0-b729-405e-86f0-e6795d183b60" providerId="ADAL" clId="{2F648FE2-8B94-3A4A-AC4D-D2D2DF37F2FA}" dt="2018-10-23T20:20:38.186" v="664" actId="478"/>
          <ac:cxnSpMkLst>
            <pc:docMk/>
            <pc:sldMk cId="611577483" sldId="640"/>
            <ac:cxnSpMk id="17" creationId="{D8D013E6-7B88-754E-9BBC-00C04C9E97C6}"/>
          </ac:cxnSpMkLst>
        </pc:cxnChg>
      </pc:sldChg>
      <pc:sldChg chg="del">
        <pc:chgData name="Lee, Hyun Jong" userId="c1b6e6e0-b729-405e-86f0-e6795d183b60" providerId="ADAL" clId="{2F648FE2-8B94-3A4A-AC4D-D2D2DF37F2FA}" dt="2018-10-23T20:25:22.813" v="851" actId="2696"/>
        <pc:sldMkLst>
          <pc:docMk/>
          <pc:sldMk cId="414555087" sldId="653"/>
        </pc:sldMkLst>
      </pc:sldChg>
      <pc:sldChg chg="del">
        <pc:chgData name="Lee, Hyun Jong" userId="c1b6e6e0-b729-405e-86f0-e6795d183b60" providerId="ADAL" clId="{2F648FE2-8B94-3A4A-AC4D-D2D2DF37F2FA}" dt="2018-10-23T20:26:00.415" v="855" actId="2696"/>
        <pc:sldMkLst>
          <pc:docMk/>
          <pc:sldMk cId="189285085" sldId="654"/>
        </pc:sldMkLst>
      </pc:sldChg>
      <pc:sldChg chg="del">
        <pc:chgData name="Lee, Hyun Jong" userId="c1b6e6e0-b729-405e-86f0-e6795d183b60" providerId="ADAL" clId="{2F648FE2-8B94-3A4A-AC4D-D2D2DF37F2FA}" dt="2018-10-23T20:26:00.395" v="854" actId="2696"/>
        <pc:sldMkLst>
          <pc:docMk/>
          <pc:sldMk cId="2898596875" sldId="655"/>
        </pc:sldMkLst>
      </pc:sldChg>
      <pc:sldChg chg="del">
        <pc:chgData name="Lee, Hyun Jong" userId="c1b6e6e0-b729-405e-86f0-e6795d183b60" providerId="ADAL" clId="{2F648FE2-8B94-3A4A-AC4D-D2D2DF37F2FA}" dt="2018-10-23T20:26:00.355" v="852" actId="2696"/>
        <pc:sldMkLst>
          <pc:docMk/>
          <pc:sldMk cId="3950031309" sldId="656"/>
        </pc:sldMkLst>
      </pc:sldChg>
      <pc:sldChg chg="del">
        <pc:chgData name="Lee, Hyun Jong" userId="c1b6e6e0-b729-405e-86f0-e6795d183b60" providerId="ADAL" clId="{2F648FE2-8B94-3A4A-AC4D-D2D2DF37F2FA}" dt="2018-10-23T20:26:00.375" v="853" actId="2696"/>
        <pc:sldMkLst>
          <pc:docMk/>
          <pc:sldMk cId="2992531137" sldId="657"/>
        </pc:sldMkLst>
      </pc:sldChg>
      <pc:sldChg chg="addSp modSp modAnim">
        <pc:chgData name="Lee, Hyun Jong" userId="c1b6e6e0-b729-405e-86f0-e6795d183b60" providerId="ADAL" clId="{2F648FE2-8B94-3A4A-AC4D-D2D2DF37F2FA}" dt="2018-10-23T20:05:29.306" v="276"/>
        <pc:sldMkLst>
          <pc:docMk/>
          <pc:sldMk cId="507622608" sldId="658"/>
        </pc:sldMkLst>
        <pc:spChg chg="mod">
          <ac:chgData name="Lee, Hyun Jong" userId="c1b6e6e0-b729-405e-86f0-e6795d183b60" providerId="ADAL" clId="{2F648FE2-8B94-3A4A-AC4D-D2D2DF37F2FA}" dt="2018-10-23T20:03:32.332" v="247" actId="208"/>
          <ac:spMkLst>
            <pc:docMk/>
            <pc:sldMk cId="507622608" sldId="658"/>
            <ac:spMk id="24" creationId="{CAD74443-3D09-5C47-976F-477CFC13E359}"/>
          </ac:spMkLst>
        </pc:spChg>
        <pc:cxnChg chg="add mod">
          <ac:chgData name="Lee, Hyun Jong" userId="c1b6e6e0-b729-405e-86f0-e6795d183b60" providerId="ADAL" clId="{2F648FE2-8B94-3A4A-AC4D-D2D2DF37F2FA}" dt="2018-10-23T20:05:12.083" v="275" actId="1036"/>
          <ac:cxnSpMkLst>
            <pc:docMk/>
            <pc:sldMk cId="507622608" sldId="658"/>
            <ac:cxnSpMk id="4" creationId="{4993C720-3CEB-4448-96BB-95C8F7EFC686}"/>
          </ac:cxnSpMkLst>
        </pc:cxnChg>
        <pc:cxnChg chg="add mod">
          <ac:chgData name="Lee, Hyun Jong" userId="c1b6e6e0-b729-405e-86f0-e6795d183b60" providerId="ADAL" clId="{2F648FE2-8B94-3A4A-AC4D-D2D2DF37F2FA}" dt="2018-10-23T20:05:08.322" v="273" actId="1035"/>
          <ac:cxnSpMkLst>
            <pc:docMk/>
            <pc:sldMk cId="507622608" sldId="658"/>
            <ac:cxnSpMk id="20" creationId="{7C1FB75C-0257-2942-9598-E98A1A102412}"/>
          </ac:cxnSpMkLst>
        </pc:cxnChg>
      </pc:sldChg>
      <pc:sldChg chg="del">
        <pc:chgData name="Lee, Hyun Jong" userId="c1b6e6e0-b729-405e-86f0-e6795d183b60" providerId="ADAL" clId="{2F648FE2-8B94-3A4A-AC4D-D2D2DF37F2FA}" dt="2018-10-23T20:26:00.434" v="856" actId="2696"/>
        <pc:sldMkLst>
          <pc:docMk/>
          <pc:sldMk cId="3384180397" sldId="659"/>
        </pc:sldMkLst>
      </pc:sldChg>
      <pc:sldChg chg="modSp">
        <pc:chgData name="Lee, Hyun Jong" userId="c1b6e6e0-b729-405e-86f0-e6795d183b60" providerId="ADAL" clId="{2F648FE2-8B94-3A4A-AC4D-D2D2DF37F2FA}" dt="2018-10-23T20:22:41.335" v="769" actId="20577"/>
        <pc:sldMkLst>
          <pc:docMk/>
          <pc:sldMk cId="3455802692" sldId="660"/>
        </pc:sldMkLst>
        <pc:spChg chg="mod">
          <ac:chgData name="Lee, Hyun Jong" userId="c1b6e6e0-b729-405e-86f0-e6795d183b60" providerId="ADAL" clId="{2F648FE2-8B94-3A4A-AC4D-D2D2DF37F2FA}" dt="2018-10-23T20:22:41.335" v="769" actId="20577"/>
          <ac:spMkLst>
            <pc:docMk/>
            <pc:sldMk cId="3455802692" sldId="660"/>
            <ac:spMk id="3" creationId="{D48CCA52-E22F-8F4F-8C74-9216B9AE658E}"/>
          </ac:spMkLst>
        </pc:spChg>
      </pc:sldChg>
      <pc:sldChg chg="delSp delAnim">
        <pc:chgData name="Lee, Hyun Jong" userId="c1b6e6e0-b729-405e-86f0-e6795d183b60" providerId="ADAL" clId="{2F648FE2-8B94-3A4A-AC4D-D2D2DF37F2FA}" dt="2018-10-23T20:20:51.968" v="665" actId="478"/>
        <pc:sldMkLst>
          <pc:docMk/>
          <pc:sldMk cId="1137612383" sldId="663"/>
        </pc:sldMkLst>
        <pc:spChg chg="del">
          <ac:chgData name="Lee, Hyun Jong" userId="c1b6e6e0-b729-405e-86f0-e6795d183b60" providerId="ADAL" clId="{2F648FE2-8B94-3A4A-AC4D-D2D2DF37F2FA}" dt="2018-10-23T20:20:51.968" v="665" actId="478"/>
          <ac:spMkLst>
            <pc:docMk/>
            <pc:sldMk cId="1137612383" sldId="663"/>
            <ac:spMk id="53" creationId="{F6D19746-B50F-5A45-A017-004AEF444337}"/>
          </ac:spMkLst>
        </pc:spChg>
        <pc:spChg chg="del">
          <ac:chgData name="Lee, Hyun Jong" userId="c1b6e6e0-b729-405e-86f0-e6795d183b60" providerId="ADAL" clId="{2F648FE2-8B94-3A4A-AC4D-D2D2DF37F2FA}" dt="2018-10-23T20:20:51.968" v="665" actId="478"/>
          <ac:spMkLst>
            <pc:docMk/>
            <pc:sldMk cId="1137612383" sldId="663"/>
            <ac:spMk id="62" creationId="{FD25EE0D-B18F-E84F-955F-8290DC7A7EAC}"/>
          </ac:spMkLst>
        </pc:spChg>
      </pc:sldChg>
      <pc:sldChg chg="del">
        <pc:chgData name="Lee, Hyun Jong" userId="c1b6e6e0-b729-405e-86f0-e6795d183b60" providerId="ADAL" clId="{2F648FE2-8B94-3A4A-AC4D-D2D2DF37F2FA}" dt="2018-10-23T20:26:00.465" v="857" actId="2696"/>
        <pc:sldMkLst>
          <pc:docMk/>
          <pc:sldMk cId="2462591752" sldId="665"/>
        </pc:sldMkLst>
      </pc:sldChg>
      <pc:sldChg chg="modSp">
        <pc:chgData name="Lee, Hyun Jong" userId="c1b6e6e0-b729-405e-86f0-e6795d183b60" providerId="ADAL" clId="{2F648FE2-8B94-3A4A-AC4D-D2D2DF37F2FA}" dt="2018-10-23T20:22:44.908" v="770"/>
        <pc:sldMkLst>
          <pc:docMk/>
          <pc:sldMk cId="1328969708" sldId="670"/>
        </pc:sldMkLst>
        <pc:spChg chg="mod">
          <ac:chgData name="Lee, Hyun Jong" userId="c1b6e6e0-b729-405e-86f0-e6795d183b60" providerId="ADAL" clId="{2F648FE2-8B94-3A4A-AC4D-D2D2DF37F2FA}" dt="2018-10-23T20:22:44.908" v="770"/>
          <ac:spMkLst>
            <pc:docMk/>
            <pc:sldMk cId="1328969708" sldId="670"/>
            <ac:spMk id="3" creationId="{D48CCA52-E22F-8F4F-8C74-9216B9AE658E}"/>
          </ac:spMkLst>
        </pc:spChg>
      </pc:sldChg>
      <pc:sldChg chg="modSp">
        <pc:chgData name="Lee, Hyun Jong" userId="c1b6e6e0-b729-405e-86f0-e6795d183b60" providerId="ADAL" clId="{2F648FE2-8B94-3A4A-AC4D-D2D2DF37F2FA}" dt="2018-10-23T20:23:12.096" v="824" actId="313"/>
        <pc:sldMkLst>
          <pc:docMk/>
          <pc:sldMk cId="3005808296" sldId="671"/>
        </pc:sldMkLst>
        <pc:spChg chg="mod">
          <ac:chgData name="Lee, Hyun Jong" userId="c1b6e6e0-b729-405e-86f0-e6795d183b60" providerId="ADAL" clId="{2F648FE2-8B94-3A4A-AC4D-D2D2DF37F2FA}" dt="2018-10-23T20:23:12.096" v="824" actId="313"/>
          <ac:spMkLst>
            <pc:docMk/>
            <pc:sldMk cId="3005808296" sldId="671"/>
            <ac:spMk id="3" creationId="{D48CCA52-E22F-8F4F-8C74-9216B9AE658E}"/>
          </ac:spMkLst>
        </pc:spChg>
      </pc:sldChg>
      <pc:sldChg chg="modSp">
        <pc:chgData name="Lee, Hyun Jong" userId="c1b6e6e0-b729-405e-86f0-e6795d183b60" providerId="ADAL" clId="{2F648FE2-8B94-3A4A-AC4D-D2D2DF37F2FA}" dt="2018-10-23T20:23:32.570" v="840"/>
        <pc:sldMkLst>
          <pc:docMk/>
          <pc:sldMk cId="3076130621" sldId="672"/>
        </pc:sldMkLst>
        <pc:spChg chg="mod">
          <ac:chgData name="Lee, Hyun Jong" userId="c1b6e6e0-b729-405e-86f0-e6795d183b60" providerId="ADAL" clId="{2F648FE2-8B94-3A4A-AC4D-D2D2DF37F2FA}" dt="2018-10-23T20:23:32.570" v="840"/>
          <ac:spMkLst>
            <pc:docMk/>
            <pc:sldMk cId="3076130621" sldId="672"/>
            <ac:spMk id="2" creationId="{44797DD6-5927-0248-B5B5-C6853172D397}"/>
          </ac:spMkLst>
        </pc:spChg>
        <pc:spChg chg="mod">
          <ac:chgData name="Lee, Hyun Jong" userId="c1b6e6e0-b729-405e-86f0-e6795d183b60" providerId="ADAL" clId="{2F648FE2-8B94-3A4A-AC4D-D2D2DF37F2FA}" dt="2018-10-23T20:23:19.968" v="838" actId="20577"/>
          <ac:spMkLst>
            <pc:docMk/>
            <pc:sldMk cId="3076130621" sldId="672"/>
            <ac:spMk id="3" creationId="{D48CCA52-E22F-8F4F-8C74-9216B9AE658E}"/>
          </ac:spMkLst>
        </pc:spChg>
      </pc:sldChg>
      <pc:sldChg chg="del">
        <pc:chgData name="Lee, Hyun Jong" userId="c1b6e6e0-b729-405e-86f0-e6795d183b60" providerId="ADAL" clId="{2F648FE2-8B94-3A4A-AC4D-D2D2DF37F2FA}" dt="2018-10-23T20:18:18.738" v="636" actId="2696"/>
        <pc:sldMkLst>
          <pc:docMk/>
          <pc:sldMk cId="3846668415" sldId="674"/>
        </pc:sldMkLst>
      </pc:sldChg>
      <pc:sldChg chg="addSp delSp del">
        <pc:chgData name="Lee, Hyun Jong" userId="c1b6e6e0-b729-405e-86f0-e6795d183b60" providerId="ADAL" clId="{2F648FE2-8B94-3A4A-AC4D-D2D2DF37F2FA}" dt="2018-10-23T20:18:41.827" v="642" actId="2696"/>
        <pc:sldMkLst>
          <pc:docMk/>
          <pc:sldMk cId="3974558595" sldId="675"/>
        </pc:sldMkLst>
        <pc:spChg chg="add del">
          <ac:chgData name="Lee, Hyun Jong" userId="c1b6e6e0-b729-405e-86f0-e6795d183b60" providerId="ADAL" clId="{2F648FE2-8B94-3A4A-AC4D-D2D2DF37F2FA}" dt="2018-10-23T20:17:28.142" v="625"/>
          <ac:spMkLst>
            <pc:docMk/>
            <pc:sldMk cId="3974558595" sldId="675"/>
            <ac:spMk id="4" creationId="{75281D26-4703-164B-9971-E74D894225B3}"/>
          </ac:spMkLst>
        </pc:spChg>
        <pc:spChg chg="add del">
          <ac:chgData name="Lee, Hyun Jong" userId="c1b6e6e0-b729-405e-86f0-e6795d183b60" providerId="ADAL" clId="{2F648FE2-8B94-3A4A-AC4D-D2D2DF37F2FA}" dt="2018-10-23T20:17:30.319" v="627"/>
          <ac:spMkLst>
            <pc:docMk/>
            <pc:sldMk cId="3974558595" sldId="675"/>
            <ac:spMk id="5" creationId="{ADD00328-99DC-E54A-B1C7-C9721908E285}"/>
          </ac:spMkLst>
        </pc:spChg>
      </pc:sldChg>
      <pc:sldChg chg="modSp">
        <pc:chgData name="Lee, Hyun Jong" userId="c1b6e6e0-b729-405e-86f0-e6795d183b60" providerId="ADAL" clId="{2F648FE2-8B94-3A4A-AC4D-D2D2DF37F2FA}" dt="2018-10-23T20:21:45.295" v="726" actId="20577"/>
        <pc:sldMkLst>
          <pc:docMk/>
          <pc:sldMk cId="1427018436" sldId="682"/>
        </pc:sldMkLst>
        <pc:spChg chg="mod">
          <ac:chgData name="Lee, Hyun Jong" userId="c1b6e6e0-b729-405e-86f0-e6795d183b60" providerId="ADAL" clId="{2F648FE2-8B94-3A4A-AC4D-D2D2DF37F2FA}" dt="2018-10-23T20:21:45.295" v="726" actId="20577"/>
          <ac:spMkLst>
            <pc:docMk/>
            <pc:sldMk cId="1427018436" sldId="682"/>
            <ac:spMk id="3" creationId="{1552A8E0-7AFA-094A-97CC-31409F6A2987}"/>
          </ac:spMkLst>
        </pc:spChg>
      </pc:sldChg>
      <pc:sldChg chg="addSp modSp add del modAnim">
        <pc:chgData name="Lee, Hyun Jong" userId="c1b6e6e0-b729-405e-86f0-e6795d183b60" providerId="ADAL" clId="{2F648FE2-8B94-3A4A-AC4D-D2D2DF37F2FA}" dt="2018-10-23T20:10:43.477" v="336" actId="2696"/>
        <pc:sldMkLst>
          <pc:docMk/>
          <pc:sldMk cId="878428189" sldId="683"/>
        </pc:sldMkLst>
        <pc:spChg chg="mod">
          <ac:chgData name="Lee, Hyun Jong" userId="c1b6e6e0-b729-405e-86f0-e6795d183b60" providerId="ADAL" clId="{2F648FE2-8B94-3A4A-AC4D-D2D2DF37F2FA}" dt="2018-10-23T20:10:24.140" v="334" actId="14100"/>
          <ac:spMkLst>
            <pc:docMk/>
            <pc:sldMk cId="878428189" sldId="683"/>
            <ac:spMk id="2" creationId="{C3C3B31E-AA8D-BF48-A6BA-D867BD742781}"/>
          </ac:spMkLst>
        </pc:spChg>
        <pc:grpChg chg="add mod">
          <ac:chgData name="Lee, Hyun Jong" userId="c1b6e6e0-b729-405e-86f0-e6795d183b60" providerId="ADAL" clId="{2F648FE2-8B94-3A4A-AC4D-D2D2DF37F2FA}" dt="2018-10-23T20:10:20.755" v="333" actId="1038"/>
          <ac:grpSpMkLst>
            <pc:docMk/>
            <pc:sldMk cId="878428189" sldId="683"/>
            <ac:grpSpMk id="8" creationId="{EBB8492E-E0F2-124B-B72D-2EAE8A200B70}"/>
          </ac:grpSpMkLst>
        </pc:grpChg>
        <pc:picChg chg="add mod">
          <ac:chgData name="Lee, Hyun Jong" userId="c1b6e6e0-b729-405e-86f0-e6795d183b60" providerId="ADAL" clId="{2F648FE2-8B94-3A4A-AC4D-D2D2DF37F2FA}" dt="2018-10-23T20:10:20.755" v="333" actId="1038"/>
          <ac:picMkLst>
            <pc:docMk/>
            <pc:sldMk cId="878428189" sldId="683"/>
            <ac:picMk id="4" creationId="{D770FADD-74DA-6D4C-B016-BA03AE9B38F8}"/>
          </ac:picMkLst>
        </pc:picChg>
        <pc:picChg chg="add mod">
          <ac:chgData name="Lee, Hyun Jong" userId="c1b6e6e0-b729-405e-86f0-e6795d183b60" providerId="ADAL" clId="{2F648FE2-8B94-3A4A-AC4D-D2D2DF37F2FA}" dt="2018-10-23T20:10:20.755" v="333" actId="1038"/>
          <ac:picMkLst>
            <pc:docMk/>
            <pc:sldMk cId="878428189" sldId="683"/>
            <ac:picMk id="13" creationId="{52D47FFA-DF92-4E48-BF7A-C93A38C8F5D0}"/>
          </ac:picMkLst>
        </pc:picChg>
        <pc:picChg chg="add mod">
          <ac:chgData name="Lee, Hyun Jong" userId="c1b6e6e0-b729-405e-86f0-e6795d183b60" providerId="ADAL" clId="{2F648FE2-8B94-3A4A-AC4D-D2D2DF37F2FA}" dt="2018-10-23T20:10:20.755" v="333" actId="1038"/>
          <ac:picMkLst>
            <pc:docMk/>
            <pc:sldMk cId="878428189" sldId="683"/>
            <ac:picMk id="14" creationId="{8338A0EE-A568-D149-A9E9-B2BA863B4331}"/>
          </ac:picMkLst>
        </pc:picChg>
        <pc:picChg chg="add mod">
          <ac:chgData name="Lee, Hyun Jong" userId="c1b6e6e0-b729-405e-86f0-e6795d183b60" providerId="ADAL" clId="{2F648FE2-8B94-3A4A-AC4D-D2D2DF37F2FA}" dt="2018-10-23T20:10:20.755" v="333" actId="1038"/>
          <ac:picMkLst>
            <pc:docMk/>
            <pc:sldMk cId="878428189" sldId="683"/>
            <ac:picMk id="15" creationId="{15788D10-5DF2-7B4F-91F1-4B0049E69F49}"/>
          </ac:picMkLst>
        </pc:picChg>
        <pc:picChg chg="add mod">
          <ac:chgData name="Lee, Hyun Jong" userId="c1b6e6e0-b729-405e-86f0-e6795d183b60" providerId="ADAL" clId="{2F648FE2-8B94-3A4A-AC4D-D2D2DF37F2FA}" dt="2018-10-23T20:10:20.755" v="333" actId="1038"/>
          <ac:picMkLst>
            <pc:docMk/>
            <pc:sldMk cId="878428189" sldId="683"/>
            <ac:picMk id="16" creationId="{175A28E6-9A8A-4A48-822F-E1EF19D30006}"/>
          </ac:picMkLst>
        </pc:picChg>
        <pc:cxnChg chg="add mod">
          <ac:chgData name="Lee, Hyun Jong" userId="c1b6e6e0-b729-405e-86f0-e6795d183b60" providerId="ADAL" clId="{2F648FE2-8B94-3A4A-AC4D-D2D2DF37F2FA}" dt="2018-10-23T20:10:20.755" v="333" actId="1038"/>
          <ac:cxnSpMkLst>
            <pc:docMk/>
            <pc:sldMk cId="878428189" sldId="683"/>
            <ac:cxnSpMk id="5" creationId="{8DD0DB89-8B5A-C349-A429-6A698991C1D0}"/>
          </ac:cxnSpMkLst>
        </pc:cxnChg>
        <pc:cxnChg chg="add mod">
          <ac:chgData name="Lee, Hyun Jong" userId="c1b6e6e0-b729-405e-86f0-e6795d183b60" providerId="ADAL" clId="{2F648FE2-8B94-3A4A-AC4D-D2D2DF37F2FA}" dt="2018-10-23T20:10:20.755" v="333" actId="1038"/>
          <ac:cxnSpMkLst>
            <pc:docMk/>
            <pc:sldMk cId="878428189" sldId="683"/>
            <ac:cxnSpMk id="6" creationId="{5A0B58C6-77DD-3849-A7A2-0BC3F6C18DA8}"/>
          </ac:cxnSpMkLst>
        </pc:cxnChg>
        <pc:cxnChg chg="add mod">
          <ac:chgData name="Lee, Hyun Jong" userId="c1b6e6e0-b729-405e-86f0-e6795d183b60" providerId="ADAL" clId="{2F648FE2-8B94-3A4A-AC4D-D2D2DF37F2FA}" dt="2018-10-23T20:10:20.755" v="333" actId="1038"/>
          <ac:cxnSpMkLst>
            <pc:docMk/>
            <pc:sldMk cId="878428189" sldId="683"/>
            <ac:cxnSpMk id="7" creationId="{D353F548-3DFF-E94C-9739-8DD6F867656E}"/>
          </ac:cxnSpMkLst>
        </pc:cxnChg>
      </pc:sldChg>
      <pc:sldChg chg="addSp delSp modSp add">
        <pc:chgData name="Lee, Hyun Jong" userId="c1b6e6e0-b729-405e-86f0-e6795d183b60" providerId="ADAL" clId="{2F648FE2-8B94-3A4A-AC4D-D2D2DF37F2FA}" dt="2018-10-23T20:17:14.586" v="623" actId="20577"/>
        <pc:sldMkLst>
          <pc:docMk/>
          <pc:sldMk cId="2300818920" sldId="683"/>
        </pc:sldMkLst>
        <pc:spChg chg="mod">
          <ac:chgData name="Lee, Hyun Jong" userId="c1b6e6e0-b729-405e-86f0-e6795d183b60" providerId="ADAL" clId="{2F648FE2-8B94-3A4A-AC4D-D2D2DF37F2FA}" dt="2018-10-23T20:17:14.586" v="623" actId="20577"/>
          <ac:spMkLst>
            <pc:docMk/>
            <pc:sldMk cId="2300818920" sldId="683"/>
            <ac:spMk id="2" creationId="{00000000-0000-0000-0000-000000000000}"/>
          </ac:spMkLst>
        </pc:spChg>
        <pc:spChg chg="add del mod">
          <ac:chgData name="Lee, Hyun Jong" userId="c1b6e6e0-b729-405e-86f0-e6795d183b60" providerId="ADAL" clId="{2F648FE2-8B94-3A4A-AC4D-D2D2DF37F2FA}" dt="2018-10-23T20:16:51.769" v="613"/>
          <ac:spMkLst>
            <pc:docMk/>
            <pc:sldMk cId="2300818920" sldId="683"/>
            <ac:spMk id="4" creationId="{0B66A33E-D18A-C443-9243-D54D32780009}"/>
          </ac:spMkLst>
        </pc:spChg>
      </pc:sldChg>
      <pc:sldChg chg="modSp add">
        <pc:chgData name="Lee, Hyun Jong" userId="c1b6e6e0-b729-405e-86f0-e6795d183b60" providerId="ADAL" clId="{2F648FE2-8B94-3A4A-AC4D-D2D2DF37F2FA}" dt="2018-10-23T20:18:38.666" v="641" actId="113"/>
        <pc:sldMkLst>
          <pc:docMk/>
          <pc:sldMk cId="276350149" sldId="684"/>
        </pc:sldMkLst>
        <pc:spChg chg="mod">
          <ac:chgData name="Lee, Hyun Jong" userId="c1b6e6e0-b729-405e-86f0-e6795d183b60" providerId="ADAL" clId="{2F648FE2-8B94-3A4A-AC4D-D2D2DF37F2FA}" dt="2018-10-23T20:18:38.666" v="641" actId="113"/>
          <ac:spMkLst>
            <pc:docMk/>
            <pc:sldMk cId="276350149" sldId="684"/>
            <ac:spMk id="2" creationId="{00000000-0000-0000-0000-000000000000}"/>
          </ac:spMkLst>
        </pc:spChg>
      </pc:sldChg>
      <pc:sldChg chg="modSp add del">
        <pc:chgData name="Lee, Hyun Jong" userId="c1b6e6e0-b729-405e-86f0-e6795d183b60" providerId="ADAL" clId="{2F648FE2-8B94-3A4A-AC4D-D2D2DF37F2FA}" dt="2018-10-23T20:18:10.552" v="635" actId="2696"/>
        <pc:sldMkLst>
          <pc:docMk/>
          <pc:sldMk cId="4144309317" sldId="684"/>
        </pc:sldMkLst>
        <pc:spChg chg="mod">
          <ac:chgData name="Lee, Hyun Jong" userId="c1b6e6e0-b729-405e-86f0-e6795d183b60" providerId="ADAL" clId="{2F648FE2-8B94-3A4A-AC4D-D2D2DF37F2FA}" dt="2018-10-23T20:18:02.050" v="634" actId="113"/>
          <ac:spMkLst>
            <pc:docMk/>
            <pc:sldMk cId="4144309317" sldId="684"/>
            <ac:spMk id="2" creationId="{00000000-0000-0000-0000-000000000000}"/>
          </ac:spMkLst>
        </pc:spChg>
      </pc:sldChg>
      <pc:sldChg chg="modSp add ord">
        <pc:chgData name="Lee, Hyun Jong" userId="c1b6e6e0-b729-405e-86f0-e6795d183b60" providerId="ADAL" clId="{2F648FE2-8B94-3A4A-AC4D-D2D2DF37F2FA}" dt="2018-10-23T20:21:40.068" v="719" actId="313"/>
        <pc:sldMkLst>
          <pc:docMk/>
          <pc:sldMk cId="4189596802" sldId="685"/>
        </pc:sldMkLst>
        <pc:spChg chg="mod">
          <ac:chgData name="Lee, Hyun Jong" userId="c1b6e6e0-b729-405e-86f0-e6795d183b60" providerId="ADAL" clId="{2F648FE2-8B94-3A4A-AC4D-D2D2DF37F2FA}" dt="2018-10-23T20:21:40.068" v="719" actId="313"/>
          <ac:spMkLst>
            <pc:docMk/>
            <pc:sldMk cId="4189596802" sldId="685"/>
            <ac:spMk id="3" creationId="{1552A8E0-7AFA-094A-97CC-31409F6A2987}"/>
          </ac:spMkLst>
        </pc:spChg>
      </pc:sldChg>
      <pc:sldChg chg="modSp add">
        <pc:chgData name="Lee, Hyun Jong" userId="c1b6e6e0-b729-405e-86f0-e6795d183b60" providerId="ADAL" clId="{2F648FE2-8B94-3A4A-AC4D-D2D2DF37F2FA}" dt="2018-10-23T20:24:57.066" v="850" actId="14100"/>
        <pc:sldMkLst>
          <pc:docMk/>
          <pc:sldMk cId="303974633" sldId="686"/>
        </pc:sldMkLst>
        <pc:spChg chg="mod">
          <ac:chgData name="Lee, Hyun Jong" userId="c1b6e6e0-b729-405e-86f0-e6795d183b60" providerId="ADAL" clId="{2F648FE2-8B94-3A4A-AC4D-D2D2DF37F2FA}" dt="2018-10-23T20:24:57.066" v="850" actId="14100"/>
          <ac:spMkLst>
            <pc:docMk/>
            <pc:sldMk cId="303974633" sldId="686"/>
            <ac:spMk id="5" creationId="{56AAA3DA-9CA1-3747-A15E-44C510754EC3}"/>
          </ac:spMkLst>
        </pc:spChg>
        <pc:graphicFrameChg chg="mod modGraphic">
          <ac:chgData name="Lee, Hyun Jong" userId="c1b6e6e0-b729-405e-86f0-e6795d183b60" providerId="ADAL" clId="{2F648FE2-8B94-3A4A-AC4D-D2D2DF37F2FA}" dt="2018-10-23T20:24:44.712" v="847"/>
          <ac:graphicFrameMkLst>
            <pc:docMk/>
            <pc:sldMk cId="303974633" sldId="686"/>
            <ac:graphicFrameMk id="4" creationId="{E80C546A-75AA-C74B-9086-4A585FF05603}"/>
          </ac:graphicFrameMkLst>
        </pc:graphicFrameChg>
      </pc:sldChg>
    </pc:docChg>
  </pc:docChgLst>
  <pc:docChgLst>
    <pc:chgData name="Lee, Hyun Jong" userId="c1b6e6e0-b729-405e-86f0-e6795d183b60" providerId="ADAL" clId="{DE27ED2C-2B39-894D-9D56-47B3DC0F8F66}"/>
    <pc:docChg chg="undo redo custSel addSld delSld modSld">
      <pc:chgData name="Lee, Hyun Jong" userId="c1b6e6e0-b729-405e-86f0-e6795d183b60" providerId="ADAL" clId="{DE27ED2C-2B39-894D-9D56-47B3DC0F8F66}" dt="2018-10-23T18:00:15.608" v="9238" actId="2696"/>
      <pc:docMkLst>
        <pc:docMk/>
      </pc:docMkLst>
      <pc:sldChg chg="modNotesTx">
        <pc:chgData name="Lee, Hyun Jong" userId="c1b6e6e0-b729-405e-86f0-e6795d183b60" providerId="ADAL" clId="{DE27ED2C-2B39-894D-9D56-47B3DC0F8F66}" dt="2018-10-23T16:53:41.809" v="8476" actId="20577"/>
        <pc:sldMkLst>
          <pc:docMk/>
          <pc:sldMk cId="1939000067" sldId="257"/>
        </pc:sldMkLst>
      </pc:sldChg>
      <pc:sldChg chg="modNotesTx">
        <pc:chgData name="Lee, Hyun Jong" userId="c1b6e6e0-b729-405e-86f0-e6795d183b60" providerId="ADAL" clId="{DE27ED2C-2B39-894D-9D56-47B3DC0F8F66}" dt="2018-10-23T15:16:31.999" v="6444" actId="20577"/>
        <pc:sldMkLst>
          <pc:docMk/>
          <pc:sldMk cId="600230359" sldId="327"/>
        </pc:sldMkLst>
      </pc:sldChg>
      <pc:sldChg chg="modSp modNotesTx">
        <pc:chgData name="Lee, Hyun Jong" userId="c1b6e6e0-b729-405e-86f0-e6795d183b60" providerId="ADAL" clId="{DE27ED2C-2B39-894D-9D56-47B3DC0F8F66}" dt="2018-10-23T15:45:42.352" v="8458" actId="20577"/>
        <pc:sldMkLst>
          <pc:docMk/>
          <pc:sldMk cId="1315808216" sldId="330"/>
        </pc:sldMkLst>
        <pc:spChg chg="mod">
          <ac:chgData name="Lee, Hyun Jong" userId="c1b6e6e0-b729-405e-86f0-e6795d183b60" providerId="ADAL" clId="{DE27ED2C-2B39-894D-9D56-47B3DC0F8F66}" dt="2018-10-23T15:45:34.013" v="8429" actId="20577"/>
          <ac:spMkLst>
            <pc:docMk/>
            <pc:sldMk cId="1315808216" sldId="330"/>
            <ac:spMk id="2" creationId="{00000000-0000-0000-0000-000000000000}"/>
          </ac:spMkLst>
        </pc:spChg>
      </pc:sldChg>
      <pc:sldChg chg="modSp modNotesTx">
        <pc:chgData name="Lee, Hyun Jong" userId="c1b6e6e0-b729-405e-86f0-e6795d183b60" providerId="ADAL" clId="{DE27ED2C-2B39-894D-9D56-47B3DC0F8F66}" dt="2018-10-23T17:39:42.745" v="8761" actId="20577"/>
        <pc:sldMkLst>
          <pc:docMk/>
          <pc:sldMk cId="1750014671" sldId="369"/>
        </pc:sldMkLst>
        <pc:spChg chg="mod">
          <ac:chgData name="Lee, Hyun Jong" userId="c1b6e6e0-b729-405e-86f0-e6795d183b60" providerId="ADAL" clId="{DE27ED2C-2B39-894D-9D56-47B3DC0F8F66}" dt="2018-10-23T17:39:42.745" v="8761" actId="20577"/>
          <ac:spMkLst>
            <pc:docMk/>
            <pc:sldMk cId="1750014671" sldId="369"/>
            <ac:spMk id="3" creationId="{00000000-0000-0000-0000-000000000000}"/>
          </ac:spMkLst>
        </pc:spChg>
      </pc:sldChg>
      <pc:sldChg chg="modNotesTx">
        <pc:chgData name="Lee, Hyun Jong" userId="c1b6e6e0-b729-405e-86f0-e6795d183b60" providerId="ADAL" clId="{DE27ED2C-2B39-894D-9D56-47B3DC0F8F66}" dt="2018-10-23T14:42:03.874" v="3177" actId="113"/>
        <pc:sldMkLst>
          <pc:docMk/>
          <pc:sldMk cId="1160978577" sldId="383"/>
        </pc:sldMkLst>
      </pc:sldChg>
      <pc:sldChg chg="modNotesTx">
        <pc:chgData name="Lee, Hyun Jong" userId="c1b6e6e0-b729-405e-86f0-e6795d183b60" providerId="ADAL" clId="{DE27ED2C-2B39-894D-9D56-47B3DC0F8F66}" dt="2018-10-23T15:25:03.106" v="7078" actId="20577"/>
        <pc:sldMkLst>
          <pc:docMk/>
          <pc:sldMk cId="3783016296" sldId="441"/>
        </pc:sldMkLst>
      </pc:sldChg>
      <pc:sldChg chg="modSp modNotesTx">
        <pc:chgData name="Lee, Hyun Jong" userId="c1b6e6e0-b729-405e-86f0-e6795d183b60" providerId="ADAL" clId="{DE27ED2C-2B39-894D-9D56-47B3DC0F8F66}" dt="2018-10-23T17:27:49.988" v="8528" actId="20577"/>
        <pc:sldMkLst>
          <pc:docMk/>
          <pc:sldMk cId="3820081602" sldId="486"/>
        </pc:sldMkLst>
        <pc:spChg chg="mod">
          <ac:chgData name="Lee, Hyun Jong" userId="c1b6e6e0-b729-405e-86f0-e6795d183b60" providerId="ADAL" clId="{DE27ED2C-2B39-894D-9D56-47B3DC0F8F66}" dt="2018-10-23T17:27:49.988" v="8528" actId="20577"/>
          <ac:spMkLst>
            <pc:docMk/>
            <pc:sldMk cId="3820081602" sldId="486"/>
            <ac:spMk id="3" creationId="{00000000-0000-0000-0000-000000000000}"/>
          </ac:spMkLst>
        </pc:spChg>
      </pc:sldChg>
      <pc:sldChg chg="modSp modAnim modNotesTx">
        <pc:chgData name="Lee, Hyun Jong" userId="c1b6e6e0-b729-405e-86f0-e6795d183b60" providerId="ADAL" clId="{DE27ED2C-2B39-894D-9D56-47B3DC0F8F66}" dt="2018-10-23T17:39:17.383" v="8742" actId="20577"/>
        <pc:sldMkLst>
          <pc:docMk/>
          <pc:sldMk cId="3285816777" sldId="504"/>
        </pc:sldMkLst>
        <pc:spChg chg="mod">
          <ac:chgData name="Lee, Hyun Jong" userId="c1b6e6e0-b729-405e-86f0-e6795d183b60" providerId="ADAL" clId="{DE27ED2C-2B39-894D-9D56-47B3DC0F8F66}" dt="2018-10-23T17:37:31.230" v="8692" actId="20577"/>
          <ac:spMkLst>
            <pc:docMk/>
            <pc:sldMk cId="3285816777" sldId="504"/>
            <ac:spMk id="2" creationId="{00000000-0000-0000-0000-000000000000}"/>
          </ac:spMkLst>
        </pc:spChg>
        <pc:spChg chg="mod">
          <ac:chgData name="Lee, Hyun Jong" userId="c1b6e6e0-b729-405e-86f0-e6795d183b60" providerId="ADAL" clId="{DE27ED2C-2B39-894D-9D56-47B3DC0F8F66}" dt="2018-10-23T17:39:17.383" v="8742" actId="20577"/>
          <ac:spMkLst>
            <pc:docMk/>
            <pc:sldMk cId="3285816777" sldId="504"/>
            <ac:spMk id="3" creationId="{00000000-0000-0000-0000-000000000000}"/>
          </ac:spMkLst>
        </pc:spChg>
      </pc:sldChg>
      <pc:sldChg chg="modSp modNotesTx">
        <pc:chgData name="Lee, Hyun Jong" userId="c1b6e6e0-b729-405e-86f0-e6795d183b60" providerId="ADAL" clId="{DE27ED2C-2B39-894D-9D56-47B3DC0F8F66}" dt="2018-10-23T17:34:32.581" v="8631" actId="313"/>
        <pc:sldMkLst>
          <pc:docMk/>
          <pc:sldMk cId="1635601832" sldId="526"/>
        </pc:sldMkLst>
        <pc:spChg chg="mod">
          <ac:chgData name="Lee, Hyun Jong" userId="c1b6e6e0-b729-405e-86f0-e6795d183b60" providerId="ADAL" clId="{DE27ED2C-2B39-894D-9D56-47B3DC0F8F66}" dt="2018-10-23T17:34:32.581" v="8631" actId="313"/>
          <ac:spMkLst>
            <pc:docMk/>
            <pc:sldMk cId="1635601832" sldId="526"/>
            <ac:spMk id="2" creationId="{00000000-0000-0000-0000-000000000000}"/>
          </ac:spMkLst>
        </pc:spChg>
      </pc:sldChg>
      <pc:sldChg chg="modSp modAnim modNotesTx">
        <pc:chgData name="Lee, Hyun Jong" userId="c1b6e6e0-b729-405e-86f0-e6795d183b60" providerId="ADAL" clId="{DE27ED2C-2B39-894D-9D56-47B3DC0F8F66}" dt="2018-10-23T17:56:29.815" v="9183" actId="20577"/>
        <pc:sldMkLst>
          <pc:docMk/>
          <pc:sldMk cId="2397879771" sldId="534"/>
        </pc:sldMkLst>
        <pc:spChg chg="mod">
          <ac:chgData name="Lee, Hyun Jong" userId="c1b6e6e0-b729-405e-86f0-e6795d183b60" providerId="ADAL" clId="{DE27ED2C-2B39-894D-9D56-47B3DC0F8F66}" dt="2018-10-23T17:56:29.815" v="9183" actId="20577"/>
          <ac:spMkLst>
            <pc:docMk/>
            <pc:sldMk cId="2397879771" sldId="534"/>
            <ac:spMk id="2" creationId="{00000000-0000-0000-0000-000000000000}"/>
          </ac:spMkLst>
        </pc:spChg>
        <pc:spChg chg="mod">
          <ac:chgData name="Lee, Hyun Jong" userId="c1b6e6e0-b729-405e-86f0-e6795d183b60" providerId="ADAL" clId="{DE27ED2C-2B39-894D-9D56-47B3DC0F8F66}" dt="2018-10-23T17:52:23.780" v="8809" actId="20577"/>
          <ac:spMkLst>
            <pc:docMk/>
            <pc:sldMk cId="2397879771" sldId="534"/>
            <ac:spMk id="3" creationId="{00000000-0000-0000-0000-000000000000}"/>
          </ac:spMkLst>
        </pc:spChg>
      </pc:sldChg>
      <pc:sldChg chg="addSp delSp modSp delAnim modAnim modNotesTx">
        <pc:chgData name="Lee, Hyun Jong" userId="c1b6e6e0-b729-405e-86f0-e6795d183b60" providerId="ADAL" clId="{DE27ED2C-2B39-894D-9D56-47B3DC0F8F66}" dt="2018-10-23T17:35:53.379" v="8632" actId="478"/>
        <pc:sldMkLst>
          <pc:docMk/>
          <pc:sldMk cId="895534014" sldId="602"/>
        </pc:sldMkLst>
        <pc:spChg chg="mod">
          <ac:chgData name="Lee, Hyun Jong" userId="c1b6e6e0-b729-405e-86f0-e6795d183b60" providerId="ADAL" clId="{DE27ED2C-2B39-894D-9D56-47B3DC0F8F66}" dt="2018-10-23T13:30:21.790" v="860" actId="1076"/>
          <ac:spMkLst>
            <pc:docMk/>
            <pc:sldMk cId="895534014" sldId="602"/>
            <ac:spMk id="30" creationId="{5B7CCE95-49EE-3349-8870-C6B01F6E6098}"/>
          </ac:spMkLst>
        </pc:spChg>
        <pc:spChg chg="mod">
          <ac:chgData name="Lee, Hyun Jong" userId="c1b6e6e0-b729-405e-86f0-e6795d183b60" providerId="ADAL" clId="{DE27ED2C-2B39-894D-9D56-47B3DC0F8F66}" dt="2018-10-23T13:30:07.989" v="858" actId="1076"/>
          <ac:spMkLst>
            <pc:docMk/>
            <pc:sldMk cId="895534014" sldId="602"/>
            <ac:spMk id="31" creationId="{1274E174-59AE-A640-A715-4B116BEC3415}"/>
          </ac:spMkLst>
        </pc:spChg>
        <pc:spChg chg="del">
          <ac:chgData name="Lee, Hyun Jong" userId="c1b6e6e0-b729-405e-86f0-e6795d183b60" providerId="ADAL" clId="{DE27ED2C-2B39-894D-9D56-47B3DC0F8F66}" dt="2018-10-23T17:35:53.379" v="8632" actId="478"/>
          <ac:spMkLst>
            <pc:docMk/>
            <pc:sldMk cId="895534014" sldId="602"/>
            <ac:spMk id="33" creationId="{F504FF32-BE2B-CB45-8C16-B254C8C43FC8}"/>
          </ac:spMkLst>
        </pc:spChg>
        <pc:grpChg chg="del">
          <ac:chgData name="Lee, Hyun Jong" userId="c1b6e6e0-b729-405e-86f0-e6795d183b60" providerId="ADAL" clId="{DE27ED2C-2B39-894D-9D56-47B3DC0F8F66}" dt="2018-10-23T13:29:41.903" v="852" actId="478"/>
          <ac:grpSpMkLst>
            <pc:docMk/>
            <pc:sldMk cId="895534014" sldId="602"/>
            <ac:grpSpMk id="22" creationId="{46EF221E-615D-1A42-8C6E-B9A697C154D9}"/>
          </ac:grpSpMkLst>
        </pc:grpChg>
        <pc:picChg chg="add del mod">
          <ac:chgData name="Lee, Hyun Jong" userId="c1b6e6e0-b729-405e-86f0-e6795d183b60" providerId="ADAL" clId="{DE27ED2C-2B39-894D-9D56-47B3DC0F8F66}" dt="2018-10-23T13:29:39.364" v="851"/>
          <ac:picMkLst>
            <pc:docMk/>
            <pc:sldMk cId="895534014" sldId="602"/>
            <ac:picMk id="21" creationId="{442EC52B-5572-8948-A666-F40803C3135C}"/>
          </ac:picMkLst>
        </pc:picChg>
        <pc:picChg chg="add mod">
          <ac:chgData name="Lee, Hyun Jong" userId="c1b6e6e0-b729-405e-86f0-e6795d183b60" providerId="ADAL" clId="{DE27ED2C-2B39-894D-9D56-47B3DC0F8F66}" dt="2018-10-23T13:29:48.121" v="854" actId="167"/>
          <ac:picMkLst>
            <pc:docMk/>
            <pc:sldMk cId="895534014" sldId="602"/>
            <ac:picMk id="27" creationId="{240887FA-28D4-1744-9C1D-B50282D0260F}"/>
          </ac:picMkLst>
        </pc:picChg>
        <pc:cxnChg chg="mod">
          <ac:chgData name="Lee, Hyun Jong" userId="c1b6e6e0-b729-405e-86f0-e6795d183b60" providerId="ADAL" clId="{DE27ED2C-2B39-894D-9D56-47B3DC0F8F66}" dt="2018-10-23T13:30:27.822" v="861" actId="14100"/>
          <ac:cxnSpMkLst>
            <pc:docMk/>
            <pc:sldMk cId="895534014" sldId="602"/>
            <ac:cxnSpMk id="14" creationId="{D7E13707-F2BA-2F4A-A8DF-AAA04B94A59F}"/>
          </ac:cxnSpMkLst>
        </pc:cxnChg>
        <pc:cxnChg chg="mod">
          <ac:chgData name="Lee, Hyun Jong" userId="c1b6e6e0-b729-405e-86f0-e6795d183b60" providerId="ADAL" clId="{DE27ED2C-2B39-894D-9D56-47B3DC0F8F66}" dt="2018-10-23T13:29:41.903" v="852" actId="478"/>
          <ac:cxnSpMkLst>
            <pc:docMk/>
            <pc:sldMk cId="895534014" sldId="602"/>
            <ac:cxnSpMk id="15" creationId="{01FDFE05-5D0F-364B-88A4-9AE058E1CB35}"/>
          </ac:cxnSpMkLst>
        </pc:cxnChg>
        <pc:cxnChg chg="mod">
          <ac:chgData name="Lee, Hyun Jong" userId="c1b6e6e0-b729-405e-86f0-e6795d183b60" providerId="ADAL" clId="{DE27ED2C-2B39-894D-9D56-47B3DC0F8F66}" dt="2018-10-23T13:30:11.104" v="859" actId="14100"/>
          <ac:cxnSpMkLst>
            <pc:docMk/>
            <pc:sldMk cId="895534014" sldId="602"/>
            <ac:cxnSpMk id="16" creationId="{E5AA4A7D-9361-4847-8180-C60307D9AA12}"/>
          </ac:cxnSpMkLst>
        </pc:cxnChg>
      </pc:sldChg>
      <pc:sldChg chg="addSp delSp modSp modNotesTx">
        <pc:chgData name="Lee, Hyun Jong" userId="c1b6e6e0-b729-405e-86f0-e6795d183b60" providerId="ADAL" clId="{DE27ED2C-2B39-894D-9D56-47B3DC0F8F66}" dt="2018-10-23T14:41:28.280" v="3172" actId="20577"/>
        <pc:sldMkLst>
          <pc:docMk/>
          <pc:sldMk cId="2328836265" sldId="623"/>
        </pc:sldMkLst>
        <pc:spChg chg="add mod">
          <ac:chgData name="Lee, Hyun Jong" userId="c1b6e6e0-b729-405e-86f0-e6795d183b60" providerId="ADAL" clId="{DE27ED2C-2B39-894D-9D56-47B3DC0F8F66}" dt="2018-10-23T13:29:00.061" v="847" actId="2085"/>
          <ac:spMkLst>
            <pc:docMk/>
            <pc:sldMk cId="2328836265" sldId="623"/>
            <ac:spMk id="23" creationId="{F5261B10-84FC-5B44-A19B-6D0C96BE1265}"/>
          </ac:spMkLst>
        </pc:spChg>
        <pc:spChg chg="mod">
          <ac:chgData name="Lee, Hyun Jong" userId="c1b6e6e0-b729-405e-86f0-e6795d183b60" providerId="ADAL" clId="{DE27ED2C-2B39-894D-9D56-47B3DC0F8F66}" dt="2018-10-23T13:27:05.887" v="785" actId="1036"/>
          <ac:spMkLst>
            <pc:docMk/>
            <pc:sldMk cId="2328836265" sldId="623"/>
            <ac:spMk id="38" creationId="{BC38803C-C55C-D443-8883-F7D7332034C9}"/>
          </ac:spMkLst>
        </pc:spChg>
        <pc:spChg chg="mod">
          <ac:chgData name="Lee, Hyun Jong" userId="c1b6e6e0-b729-405e-86f0-e6795d183b60" providerId="ADAL" clId="{DE27ED2C-2B39-894D-9D56-47B3DC0F8F66}" dt="2018-10-23T13:27:16.233" v="804" actId="1036"/>
          <ac:spMkLst>
            <pc:docMk/>
            <pc:sldMk cId="2328836265" sldId="623"/>
            <ac:spMk id="41" creationId="{4556EB6A-2BE4-4444-8980-9FA705F68811}"/>
          </ac:spMkLst>
        </pc:spChg>
        <pc:spChg chg="mod">
          <ac:chgData name="Lee, Hyun Jong" userId="c1b6e6e0-b729-405e-86f0-e6795d183b60" providerId="ADAL" clId="{DE27ED2C-2B39-894D-9D56-47B3DC0F8F66}" dt="2018-10-23T13:27:10.656" v="788" actId="1037"/>
          <ac:spMkLst>
            <pc:docMk/>
            <pc:sldMk cId="2328836265" sldId="623"/>
            <ac:spMk id="45" creationId="{9016913F-718D-184B-8133-854F47E60091}"/>
          </ac:spMkLst>
        </pc:spChg>
        <pc:grpChg chg="add del mod">
          <ac:chgData name="Lee, Hyun Jong" userId="c1b6e6e0-b729-405e-86f0-e6795d183b60" providerId="ADAL" clId="{DE27ED2C-2B39-894D-9D56-47B3DC0F8F66}" dt="2018-10-23T13:26:06.933" v="751"/>
          <ac:grpSpMkLst>
            <pc:docMk/>
            <pc:sldMk cId="2328836265" sldId="623"/>
            <ac:grpSpMk id="14" creationId="{DCB9F973-F549-1E4D-9DCB-426CC417497D}"/>
          </ac:grpSpMkLst>
        </pc:grpChg>
        <pc:picChg chg="add del">
          <ac:chgData name="Lee, Hyun Jong" userId="c1b6e6e0-b729-405e-86f0-e6795d183b60" providerId="ADAL" clId="{DE27ED2C-2B39-894D-9D56-47B3DC0F8F66}" dt="2018-10-23T13:26:34.327" v="758" actId="478"/>
          <ac:picMkLst>
            <pc:docMk/>
            <pc:sldMk cId="2328836265" sldId="623"/>
            <ac:picMk id="2" creationId="{4828F95C-08FF-1646-959B-D4D8C562F5EF}"/>
          </ac:picMkLst>
        </pc:picChg>
        <pc:picChg chg="mod">
          <ac:chgData name="Lee, Hyun Jong" userId="c1b6e6e0-b729-405e-86f0-e6795d183b60" providerId="ADAL" clId="{DE27ED2C-2B39-894D-9D56-47B3DC0F8F66}" dt="2018-10-23T13:27:35.171" v="808" actId="1076"/>
          <ac:picMkLst>
            <pc:docMk/>
            <pc:sldMk cId="2328836265" sldId="623"/>
            <ac:picMk id="11" creationId="{89F2842F-220D-7C49-A6A1-5723E37BB19D}"/>
          </ac:picMkLst>
        </pc:picChg>
        <pc:picChg chg="mod">
          <ac:chgData name="Lee, Hyun Jong" userId="c1b6e6e0-b729-405e-86f0-e6795d183b60" providerId="ADAL" clId="{DE27ED2C-2B39-894D-9D56-47B3DC0F8F66}" dt="2018-10-23T13:27:39.601" v="809" actId="1076"/>
          <ac:picMkLst>
            <pc:docMk/>
            <pc:sldMk cId="2328836265" sldId="623"/>
            <ac:picMk id="12" creationId="{C310C067-559E-D742-9C99-3006CC289B46}"/>
          </ac:picMkLst>
        </pc:picChg>
        <pc:picChg chg="mod">
          <ac:chgData name="Lee, Hyun Jong" userId="c1b6e6e0-b729-405e-86f0-e6795d183b60" providerId="ADAL" clId="{DE27ED2C-2B39-894D-9D56-47B3DC0F8F66}" dt="2018-10-23T13:27:46.276" v="813" actId="1035"/>
          <ac:picMkLst>
            <pc:docMk/>
            <pc:sldMk cId="2328836265" sldId="623"/>
            <ac:picMk id="13" creationId="{3B123AD9-4B1E-3142-A22C-802079BE48CE}"/>
          </ac:picMkLst>
        </pc:picChg>
        <pc:picChg chg="add del mod">
          <ac:chgData name="Lee, Hyun Jong" userId="c1b6e6e0-b729-405e-86f0-e6795d183b60" providerId="ADAL" clId="{DE27ED2C-2B39-894D-9D56-47B3DC0F8F66}" dt="2018-10-23T13:26:05.328" v="748" actId="1076"/>
          <ac:picMkLst>
            <pc:docMk/>
            <pc:sldMk cId="2328836265" sldId="623"/>
            <ac:picMk id="16" creationId="{5E9B3BB0-D494-8D4A-95F7-1BD11A908698}"/>
          </ac:picMkLst>
        </pc:picChg>
        <pc:picChg chg="add del mod modCrop">
          <ac:chgData name="Lee, Hyun Jong" userId="c1b6e6e0-b729-405e-86f0-e6795d183b60" providerId="ADAL" clId="{DE27ED2C-2B39-894D-9D56-47B3DC0F8F66}" dt="2018-10-23T13:26:04.135" v="745"/>
          <ac:picMkLst>
            <pc:docMk/>
            <pc:sldMk cId="2328836265" sldId="623"/>
            <ac:picMk id="20" creationId="{B519510A-F9F5-0048-9F05-73FFA19E825A}"/>
          </ac:picMkLst>
        </pc:picChg>
        <pc:picChg chg="add del mod">
          <ac:chgData name="Lee, Hyun Jong" userId="c1b6e6e0-b729-405e-86f0-e6795d183b60" providerId="ADAL" clId="{DE27ED2C-2B39-894D-9D56-47B3DC0F8F66}" dt="2018-10-23T13:26:25.037" v="757"/>
          <ac:picMkLst>
            <pc:docMk/>
            <pc:sldMk cId="2328836265" sldId="623"/>
            <ac:picMk id="21" creationId="{1F3E561B-695C-AF4C-AC07-9120FCFC62CC}"/>
          </ac:picMkLst>
        </pc:picChg>
        <pc:picChg chg="add mod">
          <ac:chgData name="Lee, Hyun Jong" userId="c1b6e6e0-b729-405e-86f0-e6795d183b60" providerId="ADAL" clId="{DE27ED2C-2B39-894D-9D56-47B3DC0F8F66}" dt="2018-10-23T13:26:47.125" v="766" actId="167"/>
          <ac:picMkLst>
            <pc:docMk/>
            <pc:sldMk cId="2328836265" sldId="623"/>
            <ac:picMk id="22" creationId="{47F4BF37-144C-FD4D-A86D-4532B3D5FB0F}"/>
          </ac:picMkLst>
        </pc:picChg>
        <pc:cxnChg chg="mod">
          <ac:chgData name="Lee, Hyun Jong" userId="c1b6e6e0-b729-405e-86f0-e6795d183b60" providerId="ADAL" clId="{DE27ED2C-2B39-894D-9D56-47B3DC0F8F66}" dt="2018-10-23T13:27:27.920" v="806" actId="14100"/>
          <ac:cxnSpMkLst>
            <pc:docMk/>
            <pc:sldMk cId="2328836265" sldId="623"/>
            <ac:cxnSpMk id="9" creationId="{92515DA2-268F-0E43-A350-48A637EA3B4B}"/>
          </ac:cxnSpMkLst>
        </pc:cxnChg>
        <pc:cxnChg chg="mod">
          <ac:chgData name="Lee, Hyun Jong" userId="c1b6e6e0-b729-405e-86f0-e6795d183b60" providerId="ADAL" clId="{DE27ED2C-2B39-894D-9D56-47B3DC0F8F66}" dt="2018-10-23T13:27:23.528" v="805" actId="14100"/>
          <ac:cxnSpMkLst>
            <pc:docMk/>
            <pc:sldMk cId="2328836265" sldId="623"/>
            <ac:cxnSpMk id="15" creationId="{2F255961-4D4E-2A40-B488-2E916CD574C7}"/>
          </ac:cxnSpMkLst>
        </pc:cxnChg>
        <pc:cxnChg chg="mod">
          <ac:chgData name="Lee, Hyun Jong" userId="c1b6e6e0-b729-405e-86f0-e6795d183b60" providerId="ADAL" clId="{DE27ED2C-2B39-894D-9D56-47B3DC0F8F66}" dt="2018-10-23T13:28:55.690" v="845" actId="1038"/>
          <ac:cxnSpMkLst>
            <pc:docMk/>
            <pc:sldMk cId="2328836265" sldId="623"/>
            <ac:cxnSpMk id="19" creationId="{18200B72-7824-F441-A629-1A8B99E7452C}"/>
          </ac:cxnSpMkLst>
        </pc:cxnChg>
      </pc:sldChg>
      <pc:sldChg chg="delSp modSp del delAnim modAnim modNotesTx">
        <pc:chgData name="Lee, Hyun Jong" userId="c1b6e6e0-b729-405e-86f0-e6795d183b60" providerId="ADAL" clId="{DE27ED2C-2B39-894D-9D56-47B3DC0F8F66}" dt="2018-10-23T14:06:58.817" v="2058" actId="2696"/>
        <pc:sldMkLst>
          <pc:docMk/>
          <pc:sldMk cId="3981312040" sldId="639"/>
        </pc:sldMkLst>
        <pc:spChg chg="mod">
          <ac:chgData name="Lee, Hyun Jong" userId="c1b6e6e0-b729-405e-86f0-e6795d183b60" providerId="ADAL" clId="{DE27ED2C-2B39-894D-9D56-47B3DC0F8F66}" dt="2018-10-23T13:13:30.505" v="2" actId="1076"/>
          <ac:spMkLst>
            <pc:docMk/>
            <pc:sldMk cId="3981312040" sldId="639"/>
            <ac:spMk id="58" creationId="{B353E4FB-128E-3649-82EC-B031207F5470}"/>
          </ac:spMkLst>
        </pc:spChg>
        <pc:spChg chg="mod">
          <ac:chgData name="Lee, Hyun Jong" userId="c1b6e6e0-b729-405e-86f0-e6795d183b60" providerId="ADAL" clId="{DE27ED2C-2B39-894D-9D56-47B3DC0F8F66}" dt="2018-10-23T13:13:37.699" v="3" actId="1076"/>
          <ac:spMkLst>
            <pc:docMk/>
            <pc:sldMk cId="3981312040" sldId="639"/>
            <ac:spMk id="96" creationId="{F0061960-DD2B-B044-BDA8-C6F7F110576F}"/>
          </ac:spMkLst>
        </pc:spChg>
        <pc:picChg chg="del">
          <ac:chgData name="Lee, Hyun Jong" userId="c1b6e6e0-b729-405e-86f0-e6795d183b60" providerId="ADAL" clId="{DE27ED2C-2B39-894D-9D56-47B3DC0F8F66}" dt="2018-10-23T13:23:42.125" v="711" actId="478"/>
          <ac:picMkLst>
            <pc:docMk/>
            <pc:sldMk cId="3981312040" sldId="639"/>
            <ac:picMk id="50" creationId="{F6A9484C-7D8B-CF4F-9648-273A7402A03C}"/>
          </ac:picMkLst>
        </pc:picChg>
      </pc:sldChg>
      <pc:sldChg chg="addSp modSp modAnim modNotesTx">
        <pc:chgData name="Lee, Hyun Jong" userId="c1b6e6e0-b729-405e-86f0-e6795d183b60" providerId="ADAL" clId="{DE27ED2C-2B39-894D-9D56-47B3DC0F8F66}" dt="2018-10-23T15:46:07.207" v="8462" actId="20577"/>
        <pc:sldMkLst>
          <pc:docMk/>
          <pc:sldMk cId="611577483" sldId="640"/>
        </pc:sldMkLst>
        <pc:spChg chg="mod">
          <ac:chgData name="Lee, Hyun Jong" userId="c1b6e6e0-b729-405e-86f0-e6795d183b60" providerId="ADAL" clId="{DE27ED2C-2B39-894D-9D56-47B3DC0F8F66}" dt="2018-10-23T13:31:34.399" v="866" actId="20577"/>
          <ac:spMkLst>
            <pc:docMk/>
            <pc:sldMk cId="611577483" sldId="640"/>
            <ac:spMk id="33" creationId="{DEBE74A1-94C0-4740-8F6E-17D39F3FE7B6}"/>
          </ac:spMkLst>
        </pc:spChg>
        <pc:spChg chg="mod">
          <ac:chgData name="Lee, Hyun Jong" userId="c1b6e6e0-b729-405e-86f0-e6795d183b60" providerId="ADAL" clId="{DE27ED2C-2B39-894D-9D56-47B3DC0F8F66}" dt="2018-10-23T13:31:36.073" v="867" actId="20577"/>
          <ac:spMkLst>
            <pc:docMk/>
            <pc:sldMk cId="611577483" sldId="640"/>
            <ac:spMk id="34" creationId="{81D5EBE3-8CE7-354F-95CA-7FAC44A6DCCB}"/>
          </ac:spMkLst>
        </pc:spChg>
        <pc:spChg chg="mod">
          <ac:chgData name="Lee, Hyun Jong" userId="c1b6e6e0-b729-405e-86f0-e6795d183b60" providerId="ADAL" clId="{DE27ED2C-2B39-894D-9D56-47B3DC0F8F66}" dt="2018-10-23T13:31:37.790" v="869" actId="20577"/>
          <ac:spMkLst>
            <pc:docMk/>
            <pc:sldMk cId="611577483" sldId="640"/>
            <ac:spMk id="35" creationId="{7EA656F1-76CD-634B-A035-2C94E8FC22EE}"/>
          </ac:spMkLst>
        </pc:spChg>
        <pc:spChg chg="mod">
          <ac:chgData name="Lee, Hyun Jong" userId="c1b6e6e0-b729-405e-86f0-e6795d183b60" providerId="ADAL" clId="{DE27ED2C-2B39-894D-9D56-47B3DC0F8F66}" dt="2018-10-23T13:31:40.126" v="871" actId="20577"/>
          <ac:spMkLst>
            <pc:docMk/>
            <pc:sldMk cId="611577483" sldId="640"/>
            <ac:spMk id="36" creationId="{B7745F97-05EC-AB4A-B55B-D47F318EBCB7}"/>
          </ac:spMkLst>
        </pc:spChg>
        <pc:grpChg chg="add mod">
          <ac:chgData name="Lee, Hyun Jong" userId="c1b6e6e0-b729-405e-86f0-e6795d183b60" providerId="ADAL" clId="{DE27ED2C-2B39-894D-9D56-47B3DC0F8F66}" dt="2018-10-23T13:31:32.271" v="865" actId="1076"/>
          <ac:grpSpMkLst>
            <pc:docMk/>
            <pc:sldMk cId="611577483" sldId="640"/>
            <ac:grpSpMk id="32" creationId="{3CB46817-2816-7246-A921-A32F14A11533}"/>
          </ac:grpSpMkLst>
        </pc:grpChg>
      </pc:sldChg>
      <pc:sldChg chg="modAnim modNotesTx">
        <pc:chgData name="Lee, Hyun Jong" userId="c1b6e6e0-b729-405e-86f0-e6795d183b60" providerId="ADAL" clId="{DE27ED2C-2B39-894D-9D56-47B3DC0F8F66}" dt="2018-10-23T14:50:09.210" v="3935"/>
        <pc:sldMkLst>
          <pc:docMk/>
          <pc:sldMk cId="1993686913" sldId="652"/>
        </pc:sldMkLst>
      </pc:sldChg>
      <pc:sldChg chg="modNotesTx">
        <pc:chgData name="Lee, Hyun Jong" userId="c1b6e6e0-b729-405e-86f0-e6795d183b60" providerId="ADAL" clId="{DE27ED2C-2B39-894D-9D56-47B3DC0F8F66}" dt="2018-10-23T15:24:39.862" v="7072" actId="20577"/>
        <pc:sldMkLst>
          <pc:docMk/>
          <pc:sldMk cId="414555087" sldId="653"/>
        </pc:sldMkLst>
      </pc:sldChg>
      <pc:sldChg chg="modNotesTx">
        <pc:chgData name="Lee, Hyun Jong" userId="c1b6e6e0-b729-405e-86f0-e6795d183b60" providerId="ADAL" clId="{DE27ED2C-2B39-894D-9D56-47B3DC0F8F66}" dt="2018-10-23T16:55:49.093" v="8495" actId="20577"/>
        <pc:sldMkLst>
          <pc:docMk/>
          <pc:sldMk cId="507622608" sldId="658"/>
        </pc:sldMkLst>
      </pc:sldChg>
      <pc:sldChg chg="modSp modAnim modNotesTx">
        <pc:chgData name="Lee, Hyun Jong" userId="c1b6e6e0-b729-405e-86f0-e6795d183b60" providerId="ADAL" clId="{DE27ED2C-2B39-894D-9D56-47B3DC0F8F66}" dt="2018-10-23T14:21:15.283" v="2925" actId="20577"/>
        <pc:sldMkLst>
          <pc:docMk/>
          <pc:sldMk cId="3455802692" sldId="660"/>
        </pc:sldMkLst>
        <pc:spChg chg="mod">
          <ac:chgData name="Lee, Hyun Jong" userId="c1b6e6e0-b729-405e-86f0-e6795d183b60" providerId="ADAL" clId="{DE27ED2C-2B39-894D-9D56-47B3DC0F8F66}" dt="2018-10-23T13:48:46.609" v="1778" actId="20577"/>
          <ac:spMkLst>
            <pc:docMk/>
            <pc:sldMk cId="3455802692" sldId="660"/>
            <ac:spMk id="2" creationId="{44797DD6-5927-0248-B5B5-C6853172D397}"/>
          </ac:spMkLst>
        </pc:spChg>
      </pc:sldChg>
      <pc:sldChg chg="delSp delAnim modNotesTx">
        <pc:chgData name="Lee, Hyun Jong" userId="c1b6e6e0-b729-405e-86f0-e6795d183b60" providerId="ADAL" clId="{DE27ED2C-2B39-894D-9D56-47B3DC0F8F66}" dt="2018-10-23T17:42:00.560" v="8763" actId="478"/>
        <pc:sldMkLst>
          <pc:docMk/>
          <pc:sldMk cId="1474993465" sldId="661"/>
        </pc:sldMkLst>
        <pc:cxnChg chg="del">
          <ac:chgData name="Lee, Hyun Jong" userId="c1b6e6e0-b729-405e-86f0-e6795d183b60" providerId="ADAL" clId="{DE27ED2C-2B39-894D-9D56-47B3DC0F8F66}" dt="2018-10-23T17:41:59.165" v="8762" actId="478"/>
          <ac:cxnSpMkLst>
            <pc:docMk/>
            <pc:sldMk cId="1474993465" sldId="661"/>
            <ac:cxnSpMk id="43" creationId="{B754FB9F-E30A-6140-8DE2-365D1D5D24E3}"/>
          </ac:cxnSpMkLst>
        </pc:cxnChg>
        <pc:cxnChg chg="del">
          <ac:chgData name="Lee, Hyun Jong" userId="c1b6e6e0-b729-405e-86f0-e6795d183b60" providerId="ADAL" clId="{DE27ED2C-2B39-894D-9D56-47B3DC0F8F66}" dt="2018-10-23T17:42:00.560" v="8763" actId="478"/>
          <ac:cxnSpMkLst>
            <pc:docMk/>
            <pc:sldMk cId="1474993465" sldId="661"/>
            <ac:cxnSpMk id="44" creationId="{508DC2B3-F8C0-8241-A48C-EFEFB88030B4}"/>
          </ac:cxnSpMkLst>
        </pc:cxnChg>
      </pc:sldChg>
      <pc:sldChg chg="modNotesTx">
        <pc:chgData name="Lee, Hyun Jong" userId="c1b6e6e0-b729-405e-86f0-e6795d183b60" providerId="ADAL" clId="{DE27ED2C-2B39-894D-9D56-47B3DC0F8F66}" dt="2018-10-23T14:51:32.954" v="4051" actId="20577"/>
        <pc:sldMkLst>
          <pc:docMk/>
          <pc:sldMk cId="1137612383" sldId="663"/>
        </pc:sldMkLst>
      </pc:sldChg>
      <pc:sldChg chg="modNotesTx">
        <pc:chgData name="Lee, Hyun Jong" userId="c1b6e6e0-b729-405e-86f0-e6795d183b60" providerId="ADAL" clId="{DE27ED2C-2B39-894D-9D56-47B3DC0F8F66}" dt="2018-10-23T15:05:43.529" v="5257" actId="113"/>
        <pc:sldMkLst>
          <pc:docMk/>
          <pc:sldMk cId="457198359" sldId="667"/>
        </pc:sldMkLst>
      </pc:sldChg>
      <pc:sldChg chg="modAnim modNotesTx">
        <pc:chgData name="Lee, Hyun Jong" userId="c1b6e6e0-b729-405e-86f0-e6795d183b60" providerId="ADAL" clId="{DE27ED2C-2B39-894D-9D56-47B3DC0F8F66}" dt="2018-10-23T15:38:52.733" v="7315" actId="20577"/>
        <pc:sldMkLst>
          <pc:docMk/>
          <pc:sldMk cId="1328969708" sldId="670"/>
        </pc:sldMkLst>
      </pc:sldChg>
      <pc:sldChg chg="addSp delSp modSp mod delAnim modAnim modNotesTx">
        <pc:chgData name="Lee, Hyun Jong" userId="c1b6e6e0-b729-405e-86f0-e6795d183b60" providerId="ADAL" clId="{DE27ED2C-2B39-894D-9D56-47B3DC0F8F66}" dt="2018-10-23T15:20:38.351" v="6789" actId="20577"/>
        <pc:sldMkLst>
          <pc:docMk/>
          <pc:sldMk cId="3005808296" sldId="671"/>
        </pc:sldMkLst>
        <pc:spChg chg="mod">
          <ac:chgData name="Lee, Hyun Jong" userId="c1b6e6e0-b729-405e-86f0-e6795d183b60" providerId="ADAL" clId="{DE27ED2C-2B39-894D-9D56-47B3DC0F8F66}" dt="2018-10-23T13:55:50.558" v="1962" actId="113"/>
          <ac:spMkLst>
            <pc:docMk/>
            <pc:sldMk cId="3005808296" sldId="671"/>
            <ac:spMk id="2" creationId="{44797DD6-5927-0248-B5B5-C6853172D397}"/>
          </ac:spMkLst>
        </pc:spChg>
        <pc:spChg chg="add mod">
          <ac:chgData name="Lee, Hyun Jong" userId="c1b6e6e0-b729-405e-86f0-e6795d183b60" providerId="ADAL" clId="{DE27ED2C-2B39-894D-9D56-47B3DC0F8F66}" dt="2018-10-23T13:51:01.331" v="1820" actId="164"/>
          <ac:spMkLst>
            <pc:docMk/>
            <pc:sldMk cId="3005808296" sldId="671"/>
            <ac:spMk id="4" creationId="{20CB9C49-7CD4-CE4D-B1E8-6972D1BCFCA6}"/>
          </ac:spMkLst>
        </pc:spChg>
        <pc:spChg chg="add mod">
          <ac:chgData name="Lee, Hyun Jong" userId="c1b6e6e0-b729-405e-86f0-e6795d183b60" providerId="ADAL" clId="{DE27ED2C-2B39-894D-9D56-47B3DC0F8F66}" dt="2018-10-23T13:51:01.331" v="1820" actId="164"/>
          <ac:spMkLst>
            <pc:docMk/>
            <pc:sldMk cId="3005808296" sldId="671"/>
            <ac:spMk id="6" creationId="{4AD14317-EC39-5A48-BA8E-25F3AA252835}"/>
          </ac:spMkLst>
        </pc:spChg>
        <pc:grpChg chg="add del mod">
          <ac:chgData name="Lee, Hyun Jong" userId="c1b6e6e0-b729-405e-86f0-e6795d183b60" providerId="ADAL" clId="{DE27ED2C-2B39-894D-9D56-47B3DC0F8F66}" dt="2018-10-23T13:53:37.206" v="1877" actId="478"/>
          <ac:grpSpMkLst>
            <pc:docMk/>
            <pc:sldMk cId="3005808296" sldId="671"/>
            <ac:grpSpMk id="7" creationId="{AA2E3F81-735A-C344-A961-46E086A4AE74}"/>
          </ac:grpSpMkLst>
        </pc:grpChg>
      </pc:sldChg>
      <pc:sldChg chg="addSp delSp modSp modAnim modNotesTx">
        <pc:chgData name="Lee, Hyun Jong" userId="c1b6e6e0-b729-405e-86f0-e6795d183b60" providerId="ADAL" clId="{DE27ED2C-2B39-894D-9D56-47B3DC0F8F66}" dt="2018-10-23T15:21:48.839" v="6853" actId="20577"/>
        <pc:sldMkLst>
          <pc:docMk/>
          <pc:sldMk cId="3076130621" sldId="672"/>
        </pc:sldMkLst>
        <pc:spChg chg="mod">
          <ac:chgData name="Lee, Hyun Jong" userId="c1b6e6e0-b729-405e-86f0-e6795d183b60" providerId="ADAL" clId="{DE27ED2C-2B39-894D-9D56-47B3DC0F8F66}" dt="2018-10-23T13:54:34.202" v="1929" actId="113"/>
          <ac:spMkLst>
            <pc:docMk/>
            <pc:sldMk cId="3076130621" sldId="672"/>
            <ac:spMk id="2" creationId="{44797DD6-5927-0248-B5B5-C6853172D397}"/>
          </ac:spMkLst>
        </pc:spChg>
        <pc:spChg chg="mod">
          <ac:chgData name="Lee, Hyun Jong" userId="c1b6e6e0-b729-405e-86f0-e6795d183b60" providerId="ADAL" clId="{DE27ED2C-2B39-894D-9D56-47B3DC0F8F66}" dt="2018-10-23T13:57:52.604" v="1978" actId="20577"/>
          <ac:spMkLst>
            <pc:docMk/>
            <pc:sldMk cId="3076130621" sldId="672"/>
            <ac:spMk id="3" creationId="{D48CCA52-E22F-8F4F-8C74-9216B9AE658E}"/>
          </ac:spMkLst>
        </pc:spChg>
        <pc:spChg chg="del mod topLvl">
          <ac:chgData name="Lee, Hyun Jong" userId="c1b6e6e0-b729-405e-86f0-e6795d183b60" providerId="ADAL" clId="{DE27ED2C-2B39-894D-9D56-47B3DC0F8F66}" dt="2018-10-23T13:52:26.066" v="1854"/>
          <ac:spMkLst>
            <pc:docMk/>
            <pc:sldMk cId="3076130621" sldId="672"/>
            <ac:spMk id="7" creationId="{C5C9956C-E0C7-FD4D-A115-7D313D1FE42A}"/>
          </ac:spMkLst>
        </pc:spChg>
        <pc:spChg chg="mod topLvl">
          <ac:chgData name="Lee, Hyun Jong" userId="c1b6e6e0-b729-405e-86f0-e6795d183b60" providerId="ADAL" clId="{DE27ED2C-2B39-894D-9D56-47B3DC0F8F66}" dt="2018-10-23T13:52:40.954" v="1859" actId="164"/>
          <ac:spMkLst>
            <pc:docMk/>
            <pc:sldMk cId="3076130621" sldId="672"/>
            <ac:spMk id="8" creationId="{271C8E5B-6C90-F543-BD28-42EE6D9BD5EA}"/>
          </ac:spMkLst>
        </pc:spChg>
        <pc:spChg chg="add mod">
          <ac:chgData name="Lee, Hyun Jong" userId="c1b6e6e0-b729-405e-86f0-e6795d183b60" providerId="ADAL" clId="{DE27ED2C-2B39-894D-9D56-47B3DC0F8F66}" dt="2018-10-23T13:52:40.954" v="1859" actId="164"/>
          <ac:spMkLst>
            <pc:docMk/>
            <pc:sldMk cId="3076130621" sldId="672"/>
            <ac:spMk id="9" creationId="{C38102A4-4292-E64D-96D5-AC388F681A3A}"/>
          </ac:spMkLst>
        </pc:spChg>
        <pc:grpChg chg="add mod">
          <ac:chgData name="Lee, Hyun Jong" userId="c1b6e6e0-b729-405e-86f0-e6795d183b60" providerId="ADAL" clId="{DE27ED2C-2B39-894D-9D56-47B3DC0F8F66}" dt="2018-10-23T13:52:40.954" v="1859" actId="164"/>
          <ac:grpSpMkLst>
            <pc:docMk/>
            <pc:sldMk cId="3076130621" sldId="672"/>
            <ac:grpSpMk id="4" creationId="{34394E37-12BE-1049-99C6-1E84DE4C368D}"/>
          </ac:grpSpMkLst>
        </pc:grpChg>
        <pc:grpChg chg="add del mod">
          <ac:chgData name="Lee, Hyun Jong" userId="c1b6e6e0-b729-405e-86f0-e6795d183b60" providerId="ADAL" clId="{DE27ED2C-2B39-894D-9D56-47B3DC0F8F66}" dt="2018-10-23T13:52:12.883" v="1848" actId="165"/>
          <ac:grpSpMkLst>
            <pc:docMk/>
            <pc:sldMk cId="3076130621" sldId="672"/>
            <ac:grpSpMk id="5" creationId="{0FF35556-1318-9B44-B353-D7AAD8D1E8E4}"/>
          </ac:grpSpMkLst>
        </pc:grpChg>
        <pc:graphicFrameChg chg="mod">
          <ac:chgData name="Lee, Hyun Jong" userId="c1b6e6e0-b729-405e-86f0-e6795d183b60" providerId="ADAL" clId="{DE27ED2C-2B39-894D-9D56-47B3DC0F8F66}" dt="2018-10-23T13:52:17.219" v="1850"/>
          <ac:graphicFrameMkLst>
            <pc:docMk/>
            <pc:sldMk cId="3076130621" sldId="672"/>
            <ac:graphicFrameMk id="6" creationId="{0EBD7EEF-02C4-8F44-BDC7-6F28D03F948D}"/>
          </ac:graphicFrameMkLst>
        </pc:graphicFrameChg>
      </pc:sldChg>
      <pc:sldChg chg="modSp del modAnim modNotesTx">
        <pc:chgData name="Lee, Hyun Jong" userId="c1b6e6e0-b729-405e-86f0-e6795d183b60" providerId="ADAL" clId="{DE27ED2C-2B39-894D-9D56-47B3DC0F8F66}" dt="2018-10-23T18:00:15.608" v="9238" actId="2696"/>
        <pc:sldMkLst>
          <pc:docMk/>
          <pc:sldMk cId="892616831" sldId="673"/>
        </pc:sldMkLst>
        <pc:spChg chg="mod">
          <ac:chgData name="Lee, Hyun Jong" userId="c1b6e6e0-b729-405e-86f0-e6795d183b60" providerId="ADAL" clId="{DE27ED2C-2B39-894D-9D56-47B3DC0F8F66}" dt="2018-10-23T13:56:53.587" v="1975" actId="20577"/>
          <ac:spMkLst>
            <pc:docMk/>
            <pc:sldMk cId="892616831" sldId="673"/>
            <ac:spMk id="2" creationId="{44797DD6-5927-0248-B5B5-C6853172D397}"/>
          </ac:spMkLst>
        </pc:spChg>
        <pc:spChg chg="mod">
          <ac:chgData name="Lee, Hyun Jong" userId="c1b6e6e0-b729-405e-86f0-e6795d183b60" providerId="ADAL" clId="{DE27ED2C-2B39-894D-9D56-47B3DC0F8F66}" dt="2018-10-23T13:57:58.417" v="1981" actId="20577"/>
          <ac:spMkLst>
            <pc:docMk/>
            <pc:sldMk cId="892616831" sldId="673"/>
            <ac:spMk id="3" creationId="{D48CCA52-E22F-8F4F-8C74-9216B9AE658E}"/>
          </ac:spMkLst>
        </pc:spChg>
      </pc:sldChg>
      <pc:sldChg chg="modNotesTx">
        <pc:chgData name="Lee, Hyun Jong" userId="c1b6e6e0-b729-405e-86f0-e6795d183b60" providerId="ADAL" clId="{DE27ED2C-2B39-894D-9D56-47B3DC0F8F66}" dt="2018-10-23T14:48:23.615" v="3781" actId="20577"/>
        <pc:sldMkLst>
          <pc:docMk/>
          <pc:sldMk cId="3846668415" sldId="674"/>
        </pc:sldMkLst>
      </pc:sldChg>
      <pc:sldChg chg="modNotesTx">
        <pc:chgData name="Lee, Hyun Jong" userId="c1b6e6e0-b729-405e-86f0-e6795d183b60" providerId="ADAL" clId="{DE27ED2C-2B39-894D-9D56-47B3DC0F8F66}" dt="2018-10-23T15:20:48.032" v="6803" actId="20577"/>
        <pc:sldMkLst>
          <pc:docMk/>
          <pc:sldMk cId="3974558595" sldId="675"/>
        </pc:sldMkLst>
      </pc:sldChg>
      <pc:sldChg chg="delSp modSp delAnim modAnim modNotesTx">
        <pc:chgData name="Lee, Hyun Jong" userId="c1b6e6e0-b729-405e-86f0-e6795d183b60" providerId="ADAL" clId="{DE27ED2C-2B39-894D-9D56-47B3DC0F8F66}" dt="2018-10-23T17:57:46.168" v="9237" actId="20577"/>
        <pc:sldMkLst>
          <pc:docMk/>
          <pc:sldMk cId="1322296872" sldId="676"/>
        </pc:sldMkLst>
        <pc:spChg chg="mod">
          <ac:chgData name="Lee, Hyun Jong" userId="c1b6e6e0-b729-405e-86f0-e6795d183b60" providerId="ADAL" clId="{DE27ED2C-2B39-894D-9D56-47B3DC0F8F66}" dt="2018-10-23T17:57:46.168" v="9237" actId="20577"/>
          <ac:spMkLst>
            <pc:docMk/>
            <pc:sldMk cId="1322296872" sldId="676"/>
            <ac:spMk id="2" creationId="{7F131AB4-06F0-9C40-B9F8-AC23687F1ED0}"/>
          </ac:spMkLst>
        </pc:spChg>
        <pc:spChg chg="mod">
          <ac:chgData name="Lee, Hyun Jong" userId="c1b6e6e0-b729-405e-86f0-e6795d183b60" providerId="ADAL" clId="{DE27ED2C-2B39-894D-9D56-47B3DC0F8F66}" dt="2018-10-23T17:57:21.223" v="9195" actId="20577"/>
          <ac:spMkLst>
            <pc:docMk/>
            <pc:sldMk cId="1322296872" sldId="676"/>
            <ac:spMk id="3" creationId="{3892270F-1E6E-8D48-9281-837102820632}"/>
          </ac:spMkLst>
        </pc:spChg>
        <pc:picChg chg="del">
          <ac:chgData name="Lee, Hyun Jong" userId="c1b6e6e0-b729-405e-86f0-e6795d183b60" providerId="ADAL" clId="{DE27ED2C-2B39-894D-9D56-47B3DC0F8F66}" dt="2018-10-23T17:57:40.748" v="9232" actId="478"/>
          <ac:picMkLst>
            <pc:docMk/>
            <pc:sldMk cId="1322296872" sldId="676"/>
            <ac:picMk id="4" creationId="{6173E288-CE86-694F-B6E0-E36E87C7D89E}"/>
          </ac:picMkLst>
        </pc:picChg>
        <pc:picChg chg="del">
          <ac:chgData name="Lee, Hyun Jong" userId="c1b6e6e0-b729-405e-86f0-e6795d183b60" providerId="ADAL" clId="{DE27ED2C-2B39-894D-9D56-47B3DC0F8F66}" dt="2018-10-23T17:57:41.629" v="9233" actId="478"/>
          <ac:picMkLst>
            <pc:docMk/>
            <pc:sldMk cId="1322296872" sldId="676"/>
            <ac:picMk id="5" creationId="{A9A435E0-75F5-F64B-8424-B18A3921CA43}"/>
          </ac:picMkLst>
        </pc:picChg>
      </pc:sldChg>
      <pc:sldChg chg="modNotesTx">
        <pc:chgData name="Lee, Hyun Jong" userId="c1b6e6e0-b729-405e-86f0-e6795d183b60" providerId="ADAL" clId="{DE27ED2C-2B39-894D-9D56-47B3DC0F8F66}" dt="2018-10-23T15:37:29.300" v="7301" actId="113"/>
        <pc:sldMkLst>
          <pc:docMk/>
          <pc:sldMk cId="2911349658" sldId="677"/>
        </pc:sldMkLst>
      </pc:sldChg>
      <pc:sldChg chg="modNotesTx">
        <pc:chgData name="Lee, Hyun Jong" userId="c1b6e6e0-b729-405e-86f0-e6795d183b60" providerId="ADAL" clId="{DE27ED2C-2B39-894D-9D56-47B3DC0F8F66}" dt="2018-10-23T15:37:47.903" v="7305" actId="113"/>
        <pc:sldMkLst>
          <pc:docMk/>
          <pc:sldMk cId="2296247835" sldId="678"/>
        </pc:sldMkLst>
      </pc:sldChg>
      <pc:sldChg chg="modNotesTx">
        <pc:chgData name="Lee, Hyun Jong" userId="c1b6e6e0-b729-405e-86f0-e6795d183b60" providerId="ADAL" clId="{DE27ED2C-2B39-894D-9D56-47B3DC0F8F66}" dt="2018-10-23T15:04:29.604" v="5098" actId="113"/>
        <pc:sldMkLst>
          <pc:docMk/>
          <pc:sldMk cId="3901450755" sldId="679"/>
        </pc:sldMkLst>
      </pc:sldChg>
      <pc:sldChg chg="addSp delSp modSp delAnim modNotesTx">
        <pc:chgData name="Lee, Hyun Jong" userId="c1b6e6e0-b729-405e-86f0-e6795d183b60" providerId="ADAL" clId="{DE27ED2C-2B39-894D-9D56-47B3DC0F8F66}" dt="2018-10-23T15:47:24.125" v="8471"/>
        <pc:sldMkLst>
          <pc:docMk/>
          <pc:sldMk cId="1522539352" sldId="680"/>
        </pc:sldMkLst>
        <pc:spChg chg="add del mod">
          <ac:chgData name="Lee, Hyun Jong" userId="c1b6e6e0-b729-405e-86f0-e6795d183b60" providerId="ADAL" clId="{DE27ED2C-2B39-894D-9D56-47B3DC0F8F66}" dt="2018-10-23T15:47:24.125" v="8471"/>
          <ac:spMkLst>
            <pc:docMk/>
            <pc:sldMk cId="1522539352" sldId="680"/>
            <ac:spMk id="5" creationId="{0DA8B968-A17E-C947-9688-9A534AA75322}"/>
          </ac:spMkLst>
        </pc:spChg>
        <pc:picChg chg="add del mod">
          <ac:chgData name="Lee, Hyun Jong" userId="c1b6e6e0-b729-405e-86f0-e6795d183b60" providerId="ADAL" clId="{DE27ED2C-2B39-894D-9D56-47B3DC0F8F66}" dt="2018-10-23T15:47:03.283" v="8468" actId="478"/>
          <ac:picMkLst>
            <pc:docMk/>
            <pc:sldMk cId="1522539352" sldId="680"/>
            <ac:picMk id="4" creationId="{8D9565A9-1F87-5F49-8E3B-1DF176827677}"/>
          </ac:picMkLst>
        </pc:picChg>
        <pc:picChg chg="del">
          <ac:chgData name="Lee, Hyun Jong" userId="c1b6e6e0-b729-405e-86f0-e6795d183b60" providerId="ADAL" clId="{DE27ED2C-2B39-894D-9D56-47B3DC0F8F66}" dt="2018-10-23T14:06:30.037" v="2053" actId="478"/>
          <ac:picMkLst>
            <pc:docMk/>
            <pc:sldMk cId="1522539352" sldId="680"/>
            <ac:picMk id="7" creationId="{8A0F08F2-0904-9544-86F2-D00317A0D4BF}"/>
          </ac:picMkLst>
        </pc:picChg>
        <pc:picChg chg="del">
          <ac:chgData name="Lee, Hyun Jong" userId="c1b6e6e0-b729-405e-86f0-e6795d183b60" providerId="ADAL" clId="{DE27ED2C-2B39-894D-9D56-47B3DC0F8F66}" dt="2018-10-23T14:06:30.037" v="2053" actId="478"/>
          <ac:picMkLst>
            <pc:docMk/>
            <pc:sldMk cId="1522539352" sldId="680"/>
            <ac:picMk id="8" creationId="{88BF54D0-F318-B74A-BEE2-21A4981F912A}"/>
          </ac:picMkLst>
        </pc:picChg>
        <pc:picChg chg="del">
          <ac:chgData name="Lee, Hyun Jong" userId="c1b6e6e0-b729-405e-86f0-e6795d183b60" providerId="ADAL" clId="{DE27ED2C-2B39-894D-9D56-47B3DC0F8F66}" dt="2018-10-23T14:06:30.037" v="2053" actId="478"/>
          <ac:picMkLst>
            <pc:docMk/>
            <pc:sldMk cId="1522539352" sldId="680"/>
            <ac:picMk id="9" creationId="{80BC0CAB-0D22-C54A-9AAE-7BE82CBCACEC}"/>
          </ac:picMkLst>
        </pc:picChg>
      </pc:sldChg>
      <pc:sldChg chg="delSp add del delAnim">
        <pc:chgData name="Lee, Hyun Jong" userId="c1b6e6e0-b729-405e-86f0-e6795d183b60" providerId="ADAL" clId="{DE27ED2C-2B39-894D-9D56-47B3DC0F8F66}" dt="2018-10-23T13:47:33.239" v="1635" actId="2696"/>
        <pc:sldMkLst>
          <pc:docMk/>
          <pc:sldMk cId="3554314994" sldId="681"/>
        </pc:sldMkLst>
        <pc:picChg chg="del">
          <ac:chgData name="Lee, Hyun Jong" userId="c1b6e6e0-b729-405e-86f0-e6795d183b60" providerId="ADAL" clId="{DE27ED2C-2B39-894D-9D56-47B3DC0F8F66}" dt="2018-10-23T13:23:44.279" v="712" actId="478"/>
          <ac:picMkLst>
            <pc:docMk/>
            <pc:sldMk cId="3554314994" sldId="681"/>
            <ac:picMk id="50" creationId="{F6A9484C-7D8B-CF4F-9648-273A7402A03C}"/>
          </ac:picMkLst>
        </pc:picChg>
      </pc:sldChg>
      <pc:sldChg chg="modSp add modAnim modNotesTx">
        <pc:chgData name="Lee, Hyun Jong" userId="c1b6e6e0-b729-405e-86f0-e6795d183b60" providerId="ADAL" clId="{DE27ED2C-2B39-894D-9D56-47B3DC0F8F66}" dt="2018-10-23T15:38:15.786" v="7308" actId="113"/>
        <pc:sldMkLst>
          <pc:docMk/>
          <pc:sldMk cId="1427018436" sldId="682"/>
        </pc:sldMkLst>
        <pc:spChg chg="mod">
          <ac:chgData name="Lee, Hyun Jong" userId="c1b6e6e0-b729-405e-86f0-e6795d183b60" providerId="ADAL" clId="{DE27ED2C-2B39-894D-9D56-47B3DC0F8F66}" dt="2018-10-23T14:04:32.394" v="2045" actId="1076"/>
          <ac:spMkLst>
            <pc:docMk/>
            <pc:sldMk cId="1427018436" sldId="682"/>
            <ac:spMk id="65" creationId="{BA9AB164-0762-B845-8DA2-E6CE5C459613}"/>
          </ac:spMkLst>
        </pc:spChg>
        <pc:spChg chg="mod">
          <ac:chgData name="Lee, Hyun Jong" userId="c1b6e6e0-b729-405e-86f0-e6795d183b60" providerId="ADAL" clId="{DE27ED2C-2B39-894D-9D56-47B3DC0F8F66}" dt="2018-10-23T14:05:02.881" v="2047" actId="1076"/>
          <ac:spMkLst>
            <pc:docMk/>
            <pc:sldMk cId="1427018436" sldId="682"/>
            <ac:spMk id="66" creationId="{9FF752FC-B111-CC46-8B48-4CC5893F3E12}"/>
          </ac:spMkLst>
        </pc:spChg>
      </pc:sldChg>
    </pc:docChg>
  </pc:docChgLst>
  <pc:docChgLst>
    <pc:chgData name="Lee, Hyun Jong" userId="c1b6e6e0-b729-405e-86f0-e6795d183b60" providerId="ADAL" clId="{42D95C72-0013-BF44-B62C-79BD285AD7DB}"/>
    <pc:docChg chg="custSel addSld delSld modSld">
      <pc:chgData name="Lee, Hyun Jong" userId="c1b6e6e0-b729-405e-86f0-e6795d183b60" providerId="ADAL" clId="{42D95C72-0013-BF44-B62C-79BD285AD7DB}" dt="2018-10-10T19:28:57.878" v="142" actId="2696"/>
      <pc:docMkLst>
        <pc:docMk/>
      </pc:docMkLst>
    </pc:docChg>
  </pc:docChgLst>
  <pc:docChgLst>
    <pc:chgData name="Lee, Hyun Jong" userId="c1b6e6e0-b729-405e-86f0-e6795d183b60" providerId="ADAL" clId="{96490911-2820-F34F-984A-3BBB1CFC954D}"/>
    <pc:docChg chg="undo redo custSel addSld delSld modSld sldOrd modMainMaster">
      <pc:chgData name="Lee, Hyun Jong" userId="c1b6e6e0-b729-405e-86f0-e6795d183b60" providerId="ADAL" clId="{96490911-2820-F34F-984A-3BBB1CFC954D}" dt="2018-10-22T02:51:08.186" v="5506"/>
      <pc:docMkLst>
        <pc:docMk/>
      </pc:docMkLst>
      <pc:sldChg chg="addSp delSp modSp">
        <pc:chgData name="Lee, Hyun Jong" userId="c1b6e6e0-b729-405e-86f0-e6795d183b60" providerId="ADAL" clId="{96490911-2820-F34F-984A-3BBB1CFC954D}" dt="2018-10-20T23:39:10.189" v="268" actId="113"/>
        <pc:sldMkLst>
          <pc:docMk/>
          <pc:sldMk cId="1939000067" sldId="257"/>
        </pc:sldMkLst>
        <pc:spChg chg="mod">
          <ac:chgData name="Lee, Hyun Jong" userId="c1b6e6e0-b729-405e-86f0-e6795d183b60" providerId="ADAL" clId="{96490911-2820-F34F-984A-3BBB1CFC954D}" dt="2018-10-20T23:39:10.189" v="268" actId="113"/>
          <ac:spMkLst>
            <pc:docMk/>
            <pc:sldMk cId="1939000067" sldId="257"/>
            <ac:spMk id="120" creationId="{00000000-0000-0000-0000-000000000000}"/>
          </ac:spMkLst>
        </pc:spChg>
        <pc:picChg chg="mod">
          <ac:chgData name="Lee, Hyun Jong" userId="c1b6e6e0-b729-405e-86f0-e6795d183b60" providerId="ADAL" clId="{96490911-2820-F34F-984A-3BBB1CFC954D}" dt="2018-10-20T23:25:24.559" v="100" actId="1076"/>
          <ac:picMkLst>
            <pc:docMk/>
            <pc:sldMk cId="1939000067" sldId="257"/>
            <ac:picMk id="5" creationId="{00000000-0000-0000-0000-000000000000}"/>
          </ac:picMkLst>
        </pc:picChg>
        <pc:picChg chg="add del mod">
          <ac:chgData name="Lee, Hyun Jong" userId="c1b6e6e0-b729-405e-86f0-e6795d183b60" providerId="ADAL" clId="{96490911-2820-F34F-984A-3BBB1CFC954D}" dt="2018-10-20T23:26:14.511" v="104"/>
          <ac:picMkLst>
            <pc:docMk/>
            <pc:sldMk cId="1939000067" sldId="257"/>
            <ac:picMk id="7" creationId="{7DF9651C-0A55-C941-B0A6-03CA38A9E6FE}"/>
          </ac:picMkLst>
        </pc:picChg>
      </pc:sldChg>
      <pc:sldChg chg="delSp delAnim modNotesTx">
        <pc:chgData name="Lee, Hyun Jong" userId="c1b6e6e0-b729-405e-86f0-e6795d183b60" providerId="ADAL" clId="{96490911-2820-F34F-984A-3BBB1CFC954D}" dt="2018-10-21T20:02:23.424" v="2294" actId="478"/>
        <pc:sldMkLst>
          <pc:docMk/>
          <pc:sldMk cId="600230359" sldId="327"/>
        </pc:sldMkLst>
        <pc:spChg chg="del">
          <ac:chgData name="Lee, Hyun Jong" userId="c1b6e6e0-b729-405e-86f0-e6795d183b60" providerId="ADAL" clId="{96490911-2820-F34F-984A-3BBB1CFC954D}" dt="2018-10-21T20:02:21.403" v="2293" actId="478"/>
          <ac:spMkLst>
            <pc:docMk/>
            <pc:sldMk cId="600230359" sldId="327"/>
            <ac:spMk id="3" creationId="{34248911-FE53-0145-8FD7-EE7310B6059A}"/>
          </ac:spMkLst>
        </pc:spChg>
        <pc:picChg chg="del">
          <ac:chgData name="Lee, Hyun Jong" userId="c1b6e6e0-b729-405e-86f0-e6795d183b60" providerId="ADAL" clId="{96490911-2820-F34F-984A-3BBB1CFC954D}" dt="2018-10-21T20:02:23.424" v="2294" actId="478"/>
          <ac:picMkLst>
            <pc:docMk/>
            <pc:sldMk cId="600230359" sldId="327"/>
            <ac:picMk id="4" creationId="{00000000-0000-0000-0000-000000000000}"/>
          </ac:picMkLst>
        </pc:picChg>
        <pc:picChg chg="del">
          <ac:chgData name="Lee, Hyun Jong" userId="c1b6e6e0-b729-405e-86f0-e6795d183b60" providerId="ADAL" clId="{96490911-2820-F34F-984A-3BBB1CFC954D}" dt="2018-10-21T20:02:18.937" v="2292" actId="478"/>
          <ac:picMkLst>
            <pc:docMk/>
            <pc:sldMk cId="600230359" sldId="327"/>
            <ac:picMk id="5" creationId="{00000000-0000-0000-0000-000000000000}"/>
          </ac:picMkLst>
        </pc:picChg>
        <pc:picChg chg="del">
          <ac:chgData name="Lee, Hyun Jong" userId="c1b6e6e0-b729-405e-86f0-e6795d183b60" providerId="ADAL" clId="{96490911-2820-F34F-984A-3BBB1CFC954D}" dt="2018-10-21T20:02:17.752" v="2291" actId="478"/>
          <ac:picMkLst>
            <pc:docMk/>
            <pc:sldMk cId="600230359" sldId="327"/>
            <ac:picMk id="6" creationId="{23571DBC-73CB-FE4F-A5B5-283BB44D6565}"/>
          </ac:picMkLst>
        </pc:picChg>
      </pc:sldChg>
      <pc:sldChg chg="delSp modSp delAnim modAnim">
        <pc:chgData name="Lee, Hyun Jong" userId="c1b6e6e0-b729-405e-86f0-e6795d183b60" providerId="ADAL" clId="{96490911-2820-F34F-984A-3BBB1CFC954D}" dt="2018-10-21T17:54:37.100" v="1754"/>
        <pc:sldMkLst>
          <pc:docMk/>
          <pc:sldMk cId="1750014671" sldId="369"/>
        </pc:sldMkLst>
        <pc:spChg chg="del">
          <ac:chgData name="Lee, Hyun Jong" userId="c1b6e6e0-b729-405e-86f0-e6795d183b60" providerId="ADAL" clId="{96490911-2820-F34F-984A-3BBB1CFC954D}" dt="2018-10-21T03:44:32.245" v="1452" actId="478"/>
          <ac:spMkLst>
            <pc:docMk/>
            <pc:sldMk cId="1750014671" sldId="369"/>
            <ac:spMk id="8" creationId="{00000000-0000-0000-0000-000000000000}"/>
          </ac:spMkLst>
        </pc:spChg>
        <pc:spChg chg="mod">
          <ac:chgData name="Lee, Hyun Jong" userId="c1b6e6e0-b729-405e-86f0-e6795d183b60" providerId="ADAL" clId="{96490911-2820-F34F-984A-3BBB1CFC954D}" dt="2018-10-21T03:44:30.030" v="1451" actId="1076"/>
          <ac:spMkLst>
            <pc:docMk/>
            <pc:sldMk cId="1750014671" sldId="369"/>
            <ac:spMk id="9" creationId="{00000000-0000-0000-0000-000000000000}"/>
          </ac:spMkLst>
        </pc:spChg>
        <pc:spChg chg="del">
          <ac:chgData name="Lee, Hyun Jong" userId="c1b6e6e0-b729-405e-86f0-e6795d183b60" providerId="ADAL" clId="{96490911-2820-F34F-984A-3BBB1CFC954D}" dt="2018-10-20T23:37:28.343" v="253" actId="478"/>
          <ac:spMkLst>
            <pc:docMk/>
            <pc:sldMk cId="1750014671" sldId="369"/>
            <ac:spMk id="10" creationId="{FF92C15E-1C7B-2C43-8902-55BA26A95CC1}"/>
          </ac:spMkLst>
        </pc:spChg>
        <pc:spChg chg="mod">
          <ac:chgData name="Lee, Hyun Jong" userId="c1b6e6e0-b729-405e-86f0-e6795d183b60" providerId="ADAL" clId="{96490911-2820-F34F-984A-3BBB1CFC954D}" dt="2018-10-21T03:43:58.697" v="1448" actId="20577"/>
          <ac:spMkLst>
            <pc:docMk/>
            <pc:sldMk cId="1750014671" sldId="369"/>
            <ac:spMk id="12" creationId="{933D484D-9B8A-0949-9871-BA3BC1519FBA}"/>
          </ac:spMkLst>
        </pc:spChg>
      </pc:sldChg>
      <pc:sldChg chg="addSp modSp modAnim modNotesTx">
        <pc:chgData name="Lee, Hyun Jong" userId="c1b6e6e0-b729-405e-86f0-e6795d183b60" providerId="ADAL" clId="{96490911-2820-F34F-984A-3BBB1CFC954D}" dt="2018-10-22T02:48:12.936" v="5469" actId="14100"/>
        <pc:sldMkLst>
          <pc:docMk/>
          <pc:sldMk cId="3783016296" sldId="441"/>
        </pc:sldMkLst>
        <pc:spChg chg="mod">
          <ac:chgData name="Lee, Hyun Jong" userId="c1b6e6e0-b729-405e-86f0-e6795d183b60" providerId="ADAL" clId="{96490911-2820-F34F-984A-3BBB1CFC954D}" dt="2018-10-22T02:48:12.936" v="5469" actId="14100"/>
          <ac:spMkLst>
            <pc:docMk/>
            <pc:sldMk cId="3783016296" sldId="441"/>
            <ac:spMk id="2" creationId="{00000000-0000-0000-0000-000000000000}"/>
          </ac:spMkLst>
        </pc:spChg>
        <pc:picChg chg="add mod">
          <ac:chgData name="Lee, Hyun Jong" userId="c1b6e6e0-b729-405e-86f0-e6795d183b60" providerId="ADAL" clId="{96490911-2820-F34F-984A-3BBB1CFC954D}" dt="2018-10-21T22:20:17.067" v="4245" actId="1076"/>
          <ac:picMkLst>
            <pc:docMk/>
            <pc:sldMk cId="3783016296" sldId="441"/>
            <ac:picMk id="4" creationId="{E5885894-9734-D34E-84C0-F11118A86303}"/>
          </ac:picMkLst>
        </pc:picChg>
        <pc:picChg chg="add mod">
          <ac:chgData name="Lee, Hyun Jong" userId="c1b6e6e0-b729-405e-86f0-e6795d183b60" providerId="ADAL" clId="{96490911-2820-F34F-984A-3BBB1CFC954D}" dt="2018-10-22T02:45:08.353" v="5416" actId="1076"/>
          <ac:picMkLst>
            <pc:docMk/>
            <pc:sldMk cId="3783016296" sldId="441"/>
            <ac:picMk id="5" creationId="{090C333E-2E9A-8448-94CC-A7823473E44A}"/>
          </ac:picMkLst>
        </pc:picChg>
      </pc:sldChg>
      <pc:sldChg chg="modSp modAnim">
        <pc:chgData name="Lee, Hyun Jong" userId="c1b6e6e0-b729-405e-86f0-e6795d183b60" providerId="ADAL" clId="{96490911-2820-F34F-984A-3BBB1CFC954D}" dt="2018-10-20T23:38:28.122" v="267" actId="1076"/>
        <pc:sldMkLst>
          <pc:docMk/>
          <pc:sldMk cId="3820081602" sldId="486"/>
        </pc:sldMkLst>
        <pc:spChg chg="mod">
          <ac:chgData name="Lee, Hyun Jong" userId="c1b6e6e0-b729-405e-86f0-e6795d183b60" providerId="ADAL" clId="{96490911-2820-F34F-984A-3BBB1CFC954D}" dt="2018-10-20T23:22:20.004" v="89" actId="313"/>
          <ac:spMkLst>
            <pc:docMk/>
            <pc:sldMk cId="3820081602" sldId="486"/>
            <ac:spMk id="3" creationId="{00000000-0000-0000-0000-000000000000}"/>
          </ac:spMkLst>
        </pc:spChg>
        <pc:picChg chg="mod">
          <ac:chgData name="Lee, Hyun Jong" userId="c1b6e6e0-b729-405e-86f0-e6795d183b60" providerId="ADAL" clId="{96490911-2820-F34F-984A-3BBB1CFC954D}" dt="2018-10-20T23:38:27.739" v="266" actId="1076"/>
          <ac:picMkLst>
            <pc:docMk/>
            <pc:sldMk cId="3820081602" sldId="486"/>
            <ac:picMk id="4" creationId="{00000000-0000-0000-0000-000000000000}"/>
          </ac:picMkLst>
        </pc:picChg>
        <pc:picChg chg="mod modCrop">
          <ac:chgData name="Lee, Hyun Jong" userId="c1b6e6e0-b729-405e-86f0-e6795d183b60" providerId="ADAL" clId="{96490911-2820-F34F-984A-3BBB1CFC954D}" dt="2018-10-20T23:38:27.057" v="264" actId="1076"/>
          <ac:picMkLst>
            <pc:docMk/>
            <pc:sldMk cId="3820081602" sldId="486"/>
            <ac:picMk id="11" creationId="{7C491005-70B4-3546-BD3F-BCBD2E1EF6D7}"/>
          </ac:picMkLst>
        </pc:picChg>
        <pc:picChg chg="mod">
          <ac:chgData name="Lee, Hyun Jong" userId="c1b6e6e0-b729-405e-86f0-e6795d183b60" providerId="ADAL" clId="{96490911-2820-F34F-984A-3BBB1CFC954D}" dt="2018-10-20T23:38:27.422" v="265" actId="1076"/>
          <ac:picMkLst>
            <pc:docMk/>
            <pc:sldMk cId="3820081602" sldId="486"/>
            <ac:picMk id="12" creationId="{81050096-6B29-0D4B-99C1-2A62C0122BED}"/>
          </ac:picMkLst>
        </pc:picChg>
        <pc:picChg chg="mod modCrop">
          <ac:chgData name="Lee, Hyun Jong" userId="c1b6e6e0-b729-405e-86f0-e6795d183b60" providerId="ADAL" clId="{96490911-2820-F34F-984A-3BBB1CFC954D}" dt="2018-10-20T23:38:28.122" v="267" actId="1076"/>
          <ac:picMkLst>
            <pc:docMk/>
            <pc:sldMk cId="3820081602" sldId="486"/>
            <ac:picMk id="13" creationId="{17177491-1660-5140-804A-1ECD4B213B52}"/>
          </ac:picMkLst>
        </pc:picChg>
      </pc:sldChg>
      <pc:sldChg chg="addSp delSp modSp addAnim delAnim modAnim">
        <pc:chgData name="Lee, Hyun Jong" userId="c1b6e6e0-b729-405e-86f0-e6795d183b60" providerId="ADAL" clId="{96490911-2820-F34F-984A-3BBB1CFC954D}" dt="2018-10-22T02:49:17.078" v="5484" actId="20577"/>
        <pc:sldMkLst>
          <pc:docMk/>
          <pc:sldMk cId="3285816777" sldId="504"/>
        </pc:sldMkLst>
        <pc:spChg chg="mod">
          <ac:chgData name="Lee, Hyun Jong" userId="c1b6e6e0-b729-405e-86f0-e6795d183b60" providerId="ADAL" clId="{96490911-2820-F34F-984A-3BBB1CFC954D}" dt="2018-10-22T02:49:17.078" v="5484" actId="20577"/>
          <ac:spMkLst>
            <pc:docMk/>
            <pc:sldMk cId="3285816777" sldId="504"/>
            <ac:spMk id="2" creationId="{00000000-0000-0000-0000-000000000000}"/>
          </ac:spMkLst>
        </pc:spChg>
        <pc:spChg chg="add del mod">
          <ac:chgData name="Lee, Hyun Jong" userId="c1b6e6e0-b729-405e-86f0-e6795d183b60" providerId="ADAL" clId="{96490911-2820-F34F-984A-3BBB1CFC954D}" dt="2018-10-21T03:37:46.601" v="1315" actId="478"/>
          <ac:spMkLst>
            <pc:docMk/>
            <pc:sldMk cId="3285816777" sldId="504"/>
            <ac:spMk id="4" creationId="{A9FE42D0-A852-7740-B3D8-BE08C062A96D}"/>
          </ac:spMkLst>
        </pc:spChg>
        <pc:spChg chg="del">
          <ac:chgData name="Lee, Hyun Jong" userId="c1b6e6e0-b729-405e-86f0-e6795d183b60" providerId="ADAL" clId="{96490911-2820-F34F-984A-3BBB1CFC954D}" dt="2018-10-21T03:36:49.792" v="1285" actId="478"/>
          <ac:spMkLst>
            <pc:docMk/>
            <pc:sldMk cId="3285816777" sldId="504"/>
            <ac:spMk id="7" creationId="{00000000-0000-0000-0000-000000000000}"/>
          </ac:spMkLst>
        </pc:spChg>
        <pc:spChg chg="mod">
          <ac:chgData name="Lee, Hyun Jong" userId="c1b6e6e0-b729-405e-86f0-e6795d183b60" providerId="ADAL" clId="{96490911-2820-F34F-984A-3BBB1CFC954D}" dt="2018-10-21T03:38:46.931" v="1336" actId="1076"/>
          <ac:spMkLst>
            <pc:docMk/>
            <pc:sldMk cId="3285816777" sldId="504"/>
            <ac:spMk id="8" creationId="{00000000-0000-0000-0000-000000000000}"/>
          </ac:spMkLst>
        </pc:spChg>
        <pc:spChg chg="add del">
          <ac:chgData name="Lee, Hyun Jong" userId="c1b6e6e0-b729-405e-86f0-e6795d183b60" providerId="ADAL" clId="{96490911-2820-F34F-984A-3BBB1CFC954D}" dt="2018-10-20T23:37:23.903" v="252" actId="478"/>
          <ac:spMkLst>
            <pc:docMk/>
            <pc:sldMk cId="3285816777" sldId="504"/>
            <ac:spMk id="11" creationId="{308A44F1-D5FF-6F42-A36C-60D5B38EAC68}"/>
          </ac:spMkLst>
        </pc:spChg>
        <pc:spChg chg="add del">
          <ac:chgData name="Lee, Hyun Jong" userId="c1b6e6e0-b729-405e-86f0-e6795d183b60" providerId="ADAL" clId="{96490911-2820-F34F-984A-3BBB1CFC954D}" dt="2018-10-21T03:34:50.834" v="991"/>
          <ac:spMkLst>
            <pc:docMk/>
            <pc:sldMk cId="3285816777" sldId="504"/>
            <ac:spMk id="12" creationId="{540174E3-6BED-CD46-A666-A3F5DC519303}"/>
          </ac:spMkLst>
        </pc:spChg>
        <pc:spChg chg="add del mod">
          <ac:chgData name="Lee, Hyun Jong" userId="c1b6e6e0-b729-405e-86f0-e6795d183b60" providerId="ADAL" clId="{96490911-2820-F34F-984A-3BBB1CFC954D}" dt="2018-10-21T03:37:46.601" v="1315" actId="478"/>
          <ac:spMkLst>
            <pc:docMk/>
            <pc:sldMk cId="3285816777" sldId="504"/>
            <ac:spMk id="13" creationId="{17E83E5A-2187-8A48-A220-EFED8230B387}"/>
          </ac:spMkLst>
        </pc:spChg>
        <pc:spChg chg="add mod">
          <ac:chgData name="Lee, Hyun Jong" userId="c1b6e6e0-b729-405e-86f0-e6795d183b60" providerId="ADAL" clId="{96490911-2820-F34F-984A-3BBB1CFC954D}" dt="2018-10-21T03:38:09.329" v="1330" actId="1076"/>
          <ac:spMkLst>
            <pc:docMk/>
            <pc:sldMk cId="3285816777" sldId="504"/>
            <ac:spMk id="15" creationId="{EE9FF874-3AA3-7043-9A28-C95EC354D1AA}"/>
          </ac:spMkLst>
        </pc:spChg>
        <pc:spChg chg="add mod">
          <ac:chgData name="Lee, Hyun Jong" userId="c1b6e6e0-b729-405e-86f0-e6795d183b60" providerId="ADAL" clId="{96490911-2820-F34F-984A-3BBB1CFC954D}" dt="2018-10-21T03:38:05.254" v="1329" actId="1076"/>
          <ac:spMkLst>
            <pc:docMk/>
            <pc:sldMk cId="3285816777" sldId="504"/>
            <ac:spMk id="16" creationId="{B8173714-9490-BC4D-8178-445E223FFDA5}"/>
          </ac:spMkLst>
        </pc:spChg>
        <pc:spChg chg="add mod">
          <ac:chgData name="Lee, Hyun Jong" userId="c1b6e6e0-b729-405e-86f0-e6795d183b60" providerId="ADAL" clId="{96490911-2820-F34F-984A-3BBB1CFC954D}" dt="2018-10-21T03:37:58.077" v="1328" actId="1035"/>
          <ac:spMkLst>
            <pc:docMk/>
            <pc:sldMk cId="3285816777" sldId="504"/>
            <ac:spMk id="17" creationId="{9C400EE1-02E3-7047-985C-AB9CA5D0BD41}"/>
          </ac:spMkLst>
        </pc:spChg>
        <pc:picChg chg="mod">
          <ac:chgData name="Lee, Hyun Jong" userId="c1b6e6e0-b729-405e-86f0-e6795d183b60" providerId="ADAL" clId="{96490911-2820-F34F-984A-3BBB1CFC954D}" dt="2018-10-21T03:36:32.402" v="1280" actId="1076"/>
          <ac:picMkLst>
            <pc:docMk/>
            <pc:sldMk cId="3285816777" sldId="504"/>
            <ac:picMk id="9" creationId="{00000000-0000-0000-0000-000000000000}"/>
          </ac:picMkLst>
        </pc:picChg>
        <pc:picChg chg="mod">
          <ac:chgData name="Lee, Hyun Jong" userId="c1b6e6e0-b729-405e-86f0-e6795d183b60" providerId="ADAL" clId="{96490911-2820-F34F-984A-3BBB1CFC954D}" dt="2018-10-21T03:37:01.343" v="1287" actId="1076"/>
          <ac:picMkLst>
            <pc:docMk/>
            <pc:sldMk cId="3285816777" sldId="504"/>
            <ac:picMk id="10" creationId="{00000000-0000-0000-0000-000000000000}"/>
          </ac:picMkLst>
        </pc:picChg>
        <pc:picChg chg="add mod">
          <ac:chgData name="Lee, Hyun Jong" userId="c1b6e6e0-b729-405e-86f0-e6795d183b60" providerId="ADAL" clId="{96490911-2820-F34F-984A-3BBB1CFC954D}" dt="2018-10-21T03:37:25.007" v="1290" actId="14826"/>
          <ac:picMkLst>
            <pc:docMk/>
            <pc:sldMk cId="3285816777" sldId="504"/>
            <ac:picMk id="14" creationId="{E3DACF74-FB87-A84F-BB23-2436F2E70FF6}"/>
          </ac:picMkLst>
        </pc:picChg>
      </pc:sldChg>
      <pc:sldChg chg="delSp modSp delAnim modAnim">
        <pc:chgData name="Lee, Hyun Jong" userId="c1b6e6e0-b729-405e-86f0-e6795d183b60" providerId="ADAL" clId="{96490911-2820-F34F-984A-3BBB1CFC954D}" dt="2018-10-21T00:22:02.320" v="760"/>
        <pc:sldMkLst>
          <pc:docMk/>
          <pc:sldMk cId="2397879771" sldId="534"/>
        </pc:sldMkLst>
        <pc:spChg chg="mod">
          <ac:chgData name="Lee, Hyun Jong" userId="c1b6e6e0-b729-405e-86f0-e6795d183b60" providerId="ADAL" clId="{96490911-2820-F34F-984A-3BBB1CFC954D}" dt="2018-10-21T00:21:52.976" v="759" actId="20577"/>
          <ac:spMkLst>
            <pc:docMk/>
            <pc:sldMk cId="2397879771" sldId="534"/>
            <ac:spMk id="2" creationId="{00000000-0000-0000-0000-000000000000}"/>
          </ac:spMkLst>
        </pc:spChg>
        <pc:spChg chg="del mod">
          <ac:chgData name="Lee, Hyun Jong" userId="c1b6e6e0-b729-405e-86f0-e6795d183b60" providerId="ADAL" clId="{96490911-2820-F34F-984A-3BBB1CFC954D}" dt="2018-10-21T00:21:00.406" v="580" actId="478"/>
          <ac:spMkLst>
            <pc:docMk/>
            <pc:sldMk cId="2397879771" sldId="534"/>
            <ac:spMk id="8" creationId="{E59312B8-B548-6941-98D9-84836688F356}"/>
          </ac:spMkLst>
        </pc:spChg>
        <pc:picChg chg="del">
          <ac:chgData name="Lee, Hyun Jong" userId="c1b6e6e0-b729-405e-86f0-e6795d183b60" providerId="ADAL" clId="{96490911-2820-F34F-984A-3BBB1CFC954D}" dt="2018-10-21T00:20:03.266" v="410" actId="478"/>
          <ac:picMkLst>
            <pc:docMk/>
            <pc:sldMk cId="2397879771" sldId="534"/>
            <ac:picMk id="6" creationId="{647F1EED-0E30-7D49-B244-49B09D07CAC8}"/>
          </ac:picMkLst>
        </pc:picChg>
        <pc:picChg chg="del">
          <ac:chgData name="Lee, Hyun Jong" userId="c1b6e6e0-b729-405e-86f0-e6795d183b60" providerId="ADAL" clId="{96490911-2820-F34F-984A-3BBB1CFC954D}" dt="2018-10-21T00:20:03.266" v="410" actId="478"/>
          <ac:picMkLst>
            <pc:docMk/>
            <pc:sldMk cId="2397879771" sldId="534"/>
            <ac:picMk id="7" creationId="{6F941286-29FB-204B-BF80-FDC16D866740}"/>
          </ac:picMkLst>
        </pc:picChg>
      </pc:sldChg>
      <pc:sldChg chg="addSp delSp modSp modAnim">
        <pc:chgData name="Lee, Hyun Jong" userId="c1b6e6e0-b729-405e-86f0-e6795d183b60" providerId="ADAL" clId="{96490911-2820-F34F-984A-3BBB1CFC954D}" dt="2018-10-21T22:25:10.698" v="4553" actId="2085"/>
        <pc:sldMkLst>
          <pc:docMk/>
          <pc:sldMk cId="895534014" sldId="602"/>
        </pc:sldMkLst>
        <pc:spChg chg="del">
          <ac:chgData name="Lee, Hyun Jong" userId="c1b6e6e0-b729-405e-86f0-e6795d183b60" providerId="ADAL" clId="{96490911-2820-F34F-984A-3BBB1CFC954D}" dt="2018-10-20T23:36:45.261" v="246" actId="478"/>
          <ac:spMkLst>
            <pc:docMk/>
            <pc:sldMk cId="895534014" sldId="602"/>
            <ac:spMk id="8" creationId="{70309715-8676-6741-8920-091D7CA5E950}"/>
          </ac:spMkLst>
        </pc:spChg>
        <pc:spChg chg="add mod">
          <ac:chgData name="Lee, Hyun Jong" userId="c1b6e6e0-b729-405e-86f0-e6795d183b60" providerId="ADAL" clId="{96490911-2820-F34F-984A-3BBB1CFC954D}" dt="2018-10-21T03:30:05.394" v="884" actId="164"/>
          <ac:spMkLst>
            <pc:docMk/>
            <pc:sldMk cId="895534014" sldId="602"/>
            <ac:spMk id="17" creationId="{4620E830-7766-3D43-AF55-37B3AC17946B}"/>
          </ac:spMkLst>
        </pc:spChg>
        <pc:spChg chg="add mod">
          <ac:chgData name="Lee, Hyun Jong" userId="c1b6e6e0-b729-405e-86f0-e6795d183b60" providerId="ADAL" clId="{96490911-2820-F34F-984A-3BBB1CFC954D}" dt="2018-10-21T03:30:05.394" v="884" actId="164"/>
          <ac:spMkLst>
            <pc:docMk/>
            <pc:sldMk cId="895534014" sldId="602"/>
            <ac:spMk id="18" creationId="{4263CEC5-2D00-544F-8772-0CDDF332A1CF}"/>
          </ac:spMkLst>
        </pc:spChg>
        <pc:spChg chg="add mod">
          <ac:chgData name="Lee, Hyun Jong" userId="c1b6e6e0-b729-405e-86f0-e6795d183b60" providerId="ADAL" clId="{96490911-2820-F34F-984A-3BBB1CFC954D}" dt="2018-10-21T03:30:05.394" v="884" actId="164"/>
          <ac:spMkLst>
            <pc:docMk/>
            <pc:sldMk cId="895534014" sldId="602"/>
            <ac:spMk id="20" creationId="{6CAF0328-FD3B-BD47-B225-FE455BAA05D8}"/>
          </ac:spMkLst>
        </pc:spChg>
        <pc:spChg chg="add mod">
          <ac:chgData name="Lee, Hyun Jong" userId="c1b6e6e0-b729-405e-86f0-e6795d183b60" providerId="ADAL" clId="{96490911-2820-F34F-984A-3BBB1CFC954D}" dt="2018-10-21T22:25:10.698" v="4553" actId="2085"/>
          <ac:spMkLst>
            <pc:docMk/>
            <pc:sldMk cId="895534014" sldId="602"/>
            <ac:spMk id="24" creationId="{BFA24A0F-1C9D-6049-84F3-1528D04D8B83}"/>
          </ac:spMkLst>
        </pc:spChg>
        <pc:spChg chg="add mod">
          <ac:chgData name="Lee, Hyun Jong" userId="c1b6e6e0-b729-405e-86f0-e6795d183b60" providerId="ADAL" clId="{96490911-2820-F34F-984A-3BBB1CFC954D}" dt="2018-10-21T22:25:10.698" v="4553" actId="2085"/>
          <ac:spMkLst>
            <pc:docMk/>
            <pc:sldMk cId="895534014" sldId="602"/>
            <ac:spMk id="25" creationId="{1341B9AD-2745-D145-BD83-1F5DFD0E5203}"/>
          </ac:spMkLst>
        </pc:spChg>
        <pc:spChg chg="add mod">
          <ac:chgData name="Lee, Hyun Jong" userId="c1b6e6e0-b729-405e-86f0-e6795d183b60" providerId="ADAL" clId="{96490911-2820-F34F-984A-3BBB1CFC954D}" dt="2018-10-21T22:25:10.698" v="4553" actId="2085"/>
          <ac:spMkLst>
            <pc:docMk/>
            <pc:sldMk cId="895534014" sldId="602"/>
            <ac:spMk id="26" creationId="{C890BE35-3B9E-FA48-97CA-39416843664E}"/>
          </ac:spMkLst>
        </pc:spChg>
        <pc:spChg chg="add mod">
          <ac:chgData name="Lee, Hyun Jong" userId="c1b6e6e0-b729-405e-86f0-e6795d183b60" providerId="ADAL" clId="{96490911-2820-F34F-984A-3BBB1CFC954D}" dt="2018-10-21T22:24:47.902" v="4552" actId="1076"/>
          <ac:spMkLst>
            <pc:docMk/>
            <pc:sldMk cId="895534014" sldId="602"/>
            <ac:spMk id="30" creationId="{5B7CCE95-49EE-3349-8870-C6B01F6E6098}"/>
          </ac:spMkLst>
        </pc:spChg>
        <pc:spChg chg="add mod">
          <ac:chgData name="Lee, Hyun Jong" userId="c1b6e6e0-b729-405e-86f0-e6795d183b60" providerId="ADAL" clId="{96490911-2820-F34F-984A-3BBB1CFC954D}" dt="2018-10-21T03:31:53.590" v="917" actId="20577"/>
          <ac:spMkLst>
            <pc:docMk/>
            <pc:sldMk cId="895534014" sldId="602"/>
            <ac:spMk id="31" creationId="{1274E174-59AE-A640-A715-4B116BEC3415}"/>
          </ac:spMkLst>
        </pc:spChg>
        <pc:spChg chg="add mod">
          <ac:chgData name="Lee, Hyun Jong" userId="c1b6e6e0-b729-405e-86f0-e6795d183b60" providerId="ADAL" clId="{96490911-2820-F34F-984A-3BBB1CFC954D}" dt="2018-10-21T03:32:07.621" v="931" actId="1076"/>
          <ac:spMkLst>
            <pc:docMk/>
            <pc:sldMk cId="895534014" sldId="602"/>
            <ac:spMk id="32" creationId="{7B5EA246-18DD-3844-BF55-297DA7F6C1D4}"/>
          </ac:spMkLst>
        </pc:spChg>
        <pc:spChg chg="add mod">
          <ac:chgData name="Lee, Hyun Jong" userId="c1b6e6e0-b729-405e-86f0-e6795d183b60" providerId="ADAL" clId="{96490911-2820-F34F-984A-3BBB1CFC954D}" dt="2018-10-21T03:32:18.973" v="959" actId="20577"/>
          <ac:spMkLst>
            <pc:docMk/>
            <pc:sldMk cId="895534014" sldId="602"/>
            <ac:spMk id="33" creationId="{F504FF32-BE2B-CB45-8C16-B254C8C43FC8}"/>
          </ac:spMkLst>
        </pc:spChg>
        <pc:grpChg chg="del">
          <ac:chgData name="Lee, Hyun Jong" userId="c1b6e6e0-b729-405e-86f0-e6795d183b60" providerId="ADAL" clId="{96490911-2820-F34F-984A-3BBB1CFC954D}" dt="2018-10-20T23:36:40.269" v="245" actId="478"/>
          <ac:grpSpMkLst>
            <pc:docMk/>
            <pc:sldMk cId="895534014" sldId="602"/>
            <ac:grpSpMk id="5" creationId="{4C6573FD-7830-4545-A68C-5EF9B2F77272}"/>
          </ac:grpSpMkLst>
        </pc:grpChg>
        <pc:grpChg chg="add mod">
          <ac:chgData name="Lee, Hyun Jong" userId="c1b6e6e0-b729-405e-86f0-e6795d183b60" providerId="ADAL" clId="{96490911-2820-F34F-984A-3BBB1CFC954D}" dt="2018-10-21T03:30:15.891" v="887" actId="1076"/>
          <ac:grpSpMkLst>
            <pc:docMk/>
            <pc:sldMk cId="895534014" sldId="602"/>
            <ac:grpSpMk id="22" creationId="{46EF221E-615D-1A42-8C6E-B9A697C154D9}"/>
          </ac:grpSpMkLst>
        </pc:grpChg>
        <pc:grpChg chg="add mod">
          <ac:chgData name="Lee, Hyun Jong" userId="c1b6e6e0-b729-405e-86f0-e6795d183b60" providerId="ADAL" clId="{96490911-2820-F34F-984A-3BBB1CFC954D}" dt="2018-10-21T03:32:25.133" v="960" actId="164"/>
          <ac:grpSpMkLst>
            <pc:docMk/>
            <pc:sldMk cId="895534014" sldId="602"/>
            <ac:grpSpMk id="34" creationId="{ADD729F1-039D-2642-8823-4A2351A3C514}"/>
          </ac:grpSpMkLst>
        </pc:grpChg>
        <pc:picChg chg="mod modCrop">
          <ac:chgData name="Lee, Hyun Jong" userId="c1b6e6e0-b729-405e-86f0-e6795d183b60" providerId="ADAL" clId="{96490911-2820-F34F-984A-3BBB1CFC954D}" dt="2018-10-21T03:29:43.961" v="881" actId="1076"/>
          <ac:picMkLst>
            <pc:docMk/>
            <pc:sldMk cId="895534014" sldId="602"/>
            <ac:picMk id="4" creationId="{F5C0051B-284B-B44B-8825-7F5F9E9991A9}"/>
          </ac:picMkLst>
        </pc:picChg>
        <pc:picChg chg="add mod">
          <ac:chgData name="Lee, Hyun Jong" userId="c1b6e6e0-b729-405e-86f0-e6795d183b60" providerId="ADAL" clId="{96490911-2820-F34F-984A-3BBB1CFC954D}" dt="2018-10-21T03:30:05.394" v="884" actId="164"/>
          <ac:picMkLst>
            <pc:docMk/>
            <pc:sldMk cId="895534014" sldId="602"/>
            <ac:picMk id="9" creationId="{A46EE704-BEB9-134D-A857-0604C91C0009}"/>
          </ac:picMkLst>
        </pc:picChg>
        <pc:picChg chg="add del">
          <ac:chgData name="Lee, Hyun Jong" userId="c1b6e6e0-b729-405e-86f0-e6795d183b60" providerId="ADAL" clId="{96490911-2820-F34F-984A-3BBB1CFC954D}" dt="2018-10-21T03:29:03.405" v="769" actId="478"/>
          <ac:picMkLst>
            <pc:docMk/>
            <pc:sldMk cId="895534014" sldId="602"/>
            <ac:picMk id="10" creationId="{936D9428-D67C-9F43-9D78-10F39A6F026B}"/>
          </ac:picMkLst>
        </pc:picChg>
        <pc:picChg chg="add del">
          <ac:chgData name="Lee, Hyun Jong" userId="c1b6e6e0-b729-405e-86f0-e6795d183b60" providerId="ADAL" clId="{96490911-2820-F34F-984A-3BBB1CFC954D}" dt="2018-10-21T03:29:06.302" v="771" actId="478"/>
          <ac:picMkLst>
            <pc:docMk/>
            <pc:sldMk cId="895534014" sldId="602"/>
            <ac:picMk id="11" creationId="{4426DB80-80F1-8148-B867-158572A4B564}"/>
          </ac:picMkLst>
        </pc:picChg>
        <pc:picChg chg="add del">
          <ac:chgData name="Lee, Hyun Jong" userId="c1b6e6e0-b729-405e-86f0-e6795d183b60" providerId="ADAL" clId="{96490911-2820-F34F-984A-3BBB1CFC954D}" dt="2018-10-21T03:29:04.686" v="770" actId="478"/>
          <ac:picMkLst>
            <pc:docMk/>
            <pc:sldMk cId="895534014" sldId="602"/>
            <ac:picMk id="12" creationId="{C85BDEF5-9D20-AE45-B295-438C872CFED8}"/>
          </ac:picMkLst>
        </pc:picChg>
        <pc:picChg chg="add del">
          <ac:chgData name="Lee, Hyun Jong" userId="c1b6e6e0-b729-405e-86f0-e6795d183b60" providerId="ADAL" clId="{96490911-2820-F34F-984A-3BBB1CFC954D}" dt="2018-10-21T03:30:20.194" v="888" actId="478"/>
          <ac:picMkLst>
            <pc:docMk/>
            <pc:sldMk cId="895534014" sldId="602"/>
            <ac:picMk id="13" creationId="{D8B43414-848E-554D-8F2F-A8FABC1631DD}"/>
          </ac:picMkLst>
        </pc:picChg>
        <pc:picChg chg="del">
          <ac:chgData name="Lee, Hyun Jong" userId="c1b6e6e0-b729-405e-86f0-e6795d183b60" providerId="ADAL" clId="{96490911-2820-F34F-984A-3BBB1CFC954D}" dt="2018-10-21T03:28:37.191" v="764" actId="478"/>
          <ac:picMkLst>
            <pc:docMk/>
            <pc:sldMk cId="895534014" sldId="602"/>
            <ac:picMk id="19" creationId="{181979FD-2E5B-E944-840A-50F1AA22ACDB}"/>
          </ac:picMkLst>
        </pc:picChg>
        <pc:picChg chg="add mod">
          <ac:chgData name="Lee, Hyun Jong" userId="c1b6e6e0-b729-405e-86f0-e6795d183b60" providerId="ADAL" clId="{96490911-2820-F34F-984A-3BBB1CFC954D}" dt="2018-10-21T03:32:25.133" v="960" actId="164"/>
          <ac:picMkLst>
            <pc:docMk/>
            <pc:sldMk cId="895534014" sldId="602"/>
            <ac:picMk id="23" creationId="{0D01CF15-C06C-024A-990C-9A9933458FC4}"/>
          </ac:picMkLst>
        </pc:picChg>
        <pc:cxnChg chg="add mod">
          <ac:chgData name="Lee, Hyun Jong" userId="c1b6e6e0-b729-405e-86f0-e6795d183b60" providerId="ADAL" clId="{96490911-2820-F34F-984A-3BBB1CFC954D}" dt="2018-10-21T22:24:44.858" v="4551" actId="14100"/>
          <ac:cxnSpMkLst>
            <pc:docMk/>
            <pc:sldMk cId="895534014" sldId="602"/>
            <ac:cxnSpMk id="14" creationId="{D7E13707-F2BA-2F4A-A8DF-AAA04B94A59F}"/>
          </ac:cxnSpMkLst>
        </pc:cxnChg>
        <pc:cxnChg chg="add mod">
          <ac:chgData name="Lee, Hyun Jong" userId="c1b6e6e0-b729-405e-86f0-e6795d183b60" providerId="ADAL" clId="{96490911-2820-F34F-984A-3BBB1CFC954D}" dt="2018-10-21T03:31:27.812" v="898" actId="14100"/>
          <ac:cxnSpMkLst>
            <pc:docMk/>
            <pc:sldMk cId="895534014" sldId="602"/>
            <ac:cxnSpMk id="15" creationId="{01FDFE05-5D0F-364B-88A4-9AE058E1CB35}"/>
          </ac:cxnSpMkLst>
        </pc:cxnChg>
        <pc:cxnChg chg="add mod">
          <ac:chgData name="Lee, Hyun Jong" userId="c1b6e6e0-b729-405e-86f0-e6795d183b60" providerId="ADAL" clId="{96490911-2820-F34F-984A-3BBB1CFC954D}" dt="2018-10-21T03:31:22.621" v="897" actId="14100"/>
          <ac:cxnSpMkLst>
            <pc:docMk/>
            <pc:sldMk cId="895534014" sldId="602"/>
            <ac:cxnSpMk id="16" creationId="{E5AA4A7D-9361-4847-8180-C60307D9AA12}"/>
          </ac:cxnSpMkLst>
        </pc:cxnChg>
      </pc:sldChg>
      <pc:sldChg chg="addSp delSp modSp modAnim">
        <pc:chgData name="Lee, Hyun Jong" userId="c1b6e6e0-b729-405e-86f0-e6795d183b60" providerId="ADAL" clId="{96490911-2820-F34F-984A-3BBB1CFC954D}" dt="2018-10-20T23:34:25.542" v="203" actId="14100"/>
        <pc:sldMkLst>
          <pc:docMk/>
          <pc:sldMk cId="2328836265" sldId="623"/>
        </pc:sldMkLst>
        <pc:spChg chg="add mod">
          <ac:chgData name="Lee, Hyun Jong" userId="c1b6e6e0-b729-405e-86f0-e6795d183b60" providerId="ADAL" clId="{96490911-2820-F34F-984A-3BBB1CFC954D}" dt="2018-10-20T23:29:25.364" v="150" actId="207"/>
          <ac:spMkLst>
            <pc:docMk/>
            <pc:sldMk cId="2328836265" sldId="623"/>
            <ac:spMk id="38" creationId="{BC38803C-C55C-D443-8883-F7D7332034C9}"/>
          </ac:spMkLst>
        </pc:spChg>
        <pc:spChg chg="add mod">
          <ac:chgData name="Lee, Hyun Jong" userId="c1b6e6e0-b729-405e-86f0-e6795d183b60" providerId="ADAL" clId="{96490911-2820-F34F-984A-3BBB1CFC954D}" dt="2018-10-20T23:34:05.234" v="199" actId="1036"/>
          <ac:spMkLst>
            <pc:docMk/>
            <pc:sldMk cId="2328836265" sldId="623"/>
            <ac:spMk id="41" creationId="{4556EB6A-2BE4-4444-8980-9FA705F68811}"/>
          </ac:spMkLst>
        </pc:spChg>
        <pc:spChg chg="add mod">
          <ac:chgData name="Lee, Hyun Jong" userId="c1b6e6e0-b729-405e-86f0-e6795d183b60" providerId="ADAL" clId="{96490911-2820-F34F-984A-3BBB1CFC954D}" dt="2018-10-20T23:29:25.364" v="150" actId="207"/>
          <ac:spMkLst>
            <pc:docMk/>
            <pc:sldMk cId="2328836265" sldId="623"/>
            <ac:spMk id="45" creationId="{9016913F-718D-184B-8133-854F47E60091}"/>
          </ac:spMkLst>
        </pc:spChg>
        <pc:spChg chg="add del mod">
          <ac:chgData name="Lee, Hyun Jong" userId="c1b6e6e0-b729-405e-86f0-e6795d183b60" providerId="ADAL" clId="{96490911-2820-F34F-984A-3BBB1CFC954D}" dt="2018-10-20T23:33:29.096" v="189" actId="767"/>
          <ac:spMkLst>
            <pc:docMk/>
            <pc:sldMk cId="2328836265" sldId="623"/>
            <ac:spMk id="49" creationId="{0904625B-C0B0-CD44-A1D3-26D8C43FBAAE}"/>
          </ac:spMkLst>
        </pc:spChg>
        <pc:spChg chg="add del mod">
          <ac:chgData name="Lee, Hyun Jong" userId="c1b6e6e0-b729-405e-86f0-e6795d183b60" providerId="ADAL" clId="{96490911-2820-F34F-984A-3BBB1CFC954D}" dt="2018-10-20T23:34:06.381" v="201"/>
          <ac:spMkLst>
            <pc:docMk/>
            <pc:sldMk cId="2328836265" sldId="623"/>
            <ac:spMk id="52" creationId="{4834D931-F213-2943-BE32-48305644CAB2}"/>
          </ac:spMkLst>
        </pc:spChg>
        <pc:picChg chg="mod">
          <ac:chgData name="Lee, Hyun Jong" userId="c1b6e6e0-b729-405e-86f0-e6795d183b60" providerId="ADAL" clId="{96490911-2820-F34F-984A-3BBB1CFC954D}" dt="2018-10-20T23:33:47.160" v="192"/>
          <ac:picMkLst>
            <pc:docMk/>
            <pc:sldMk cId="2328836265" sldId="623"/>
            <ac:picMk id="2" creationId="{4828F95C-08FF-1646-959B-D4D8C562F5EF}"/>
          </ac:picMkLst>
        </pc:picChg>
        <pc:picChg chg="mod">
          <ac:chgData name="Lee, Hyun Jong" userId="c1b6e6e0-b729-405e-86f0-e6795d183b60" providerId="ADAL" clId="{96490911-2820-F34F-984A-3BBB1CFC954D}" dt="2018-10-20T23:26:24.380" v="105" actId="1076"/>
          <ac:picMkLst>
            <pc:docMk/>
            <pc:sldMk cId="2328836265" sldId="623"/>
            <ac:picMk id="4" creationId="{790BA866-EF0C-1843-957F-B0499978F6D0}"/>
          </ac:picMkLst>
        </pc:picChg>
        <pc:picChg chg="mod">
          <ac:chgData name="Lee, Hyun Jong" userId="c1b6e6e0-b729-405e-86f0-e6795d183b60" providerId="ADAL" clId="{96490911-2820-F34F-984A-3BBB1CFC954D}" dt="2018-10-20T23:27:56.628" v="127" actId="1076"/>
          <ac:picMkLst>
            <pc:docMk/>
            <pc:sldMk cId="2328836265" sldId="623"/>
            <ac:picMk id="11" creationId="{89F2842F-220D-7C49-A6A1-5723E37BB19D}"/>
          </ac:picMkLst>
        </pc:picChg>
        <pc:picChg chg="mod">
          <ac:chgData name="Lee, Hyun Jong" userId="c1b6e6e0-b729-405e-86f0-e6795d183b60" providerId="ADAL" clId="{96490911-2820-F34F-984A-3BBB1CFC954D}" dt="2018-10-20T23:27:32.515" v="124" actId="1076"/>
          <ac:picMkLst>
            <pc:docMk/>
            <pc:sldMk cId="2328836265" sldId="623"/>
            <ac:picMk id="12" creationId="{C310C067-559E-D742-9C99-3006CC289B46}"/>
          </ac:picMkLst>
        </pc:picChg>
        <pc:picChg chg="mod">
          <ac:chgData name="Lee, Hyun Jong" userId="c1b6e6e0-b729-405e-86f0-e6795d183b60" providerId="ADAL" clId="{96490911-2820-F34F-984A-3BBB1CFC954D}" dt="2018-10-20T23:29:06.923" v="147" actId="1076"/>
          <ac:picMkLst>
            <pc:docMk/>
            <pc:sldMk cId="2328836265" sldId="623"/>
            <ac:picMk id="13" creationId="{3B123AD9-4B1E-3142-A22C-802079BE48CE}"/>
          </ac:picMkLst>
        </pc:picChg>
        <pc:cxnChg chg="add mod">
          <ac:chgData name="Lee, Hyun Jong" userId="c1b6e6e0-b729-405e-86f0-e6795d183b60" providerId="ADAL" clId="{96490911-2820-F34F-984A-3BBB1CFC954D}" dt="2018-10-20T23:28:41.475" v="140" actId="14100"/>
          <ac:cxnSpMkLst>
            <pc:docMk/>
            <pc:sldMk cId="2328836265" sldId="623"/>
            <ac:cxnSpMk id="9" creationId="{92515DA2-268F-0E43-A350-48A637EA3B4B}"/>
          </ac:cxnSpMkLst>
        </pc:cxnChg>
        <pc:cxnChg chg="mod">
          <ac:chgData name="Lee, Hyun Jong" userId="c1b6e6e0-b729-405e-86f0-e6795d183b60" providerId="ADAL" clId="{96490911-2820-F34F-984A-3BBB1CFC954D}" dt="2018-10-20T23:34:25.542" v="203" actId="14100"/>
          <ac:cxnSpMkLst>
            <pc:docMk/>
            <pc:sldMk cId="2328836265" sldId="623"/>
            <ac:cxnSpMk id="15" creationId="{2F255961-4D4E-2A40-B488-2E916CD574C7}"/>
          </ac:cxnSpMkLst>
        </pc:cxnChg>
        <pc:cxnChg chg="mod">
          <ac:chgData name="Lee, Hyun Jong" userId="c1b6e6e0-b729-405e-86f0-e6795d183b60" providerId="ADAL" clId="{96490911-2820-F34F-984A-3BBB1CFC954D}" dt="2018-10-20T23:29:03.989" v="146" actId="14100"/>
          <ac:cxnSpMkLst>
            <pc:docMk/>
            <pc:sldMk cId="2328836265" sldId="623"/>
            <ac:cxnSpMk id="19" creationId="{18200B72-7824-F441-A629-1A8B99E7452C}"/>
          </ac:cxnSpMkLst>
        </pc:cxnChg>
      </pc:sldChg>
      <pc:sldChg chg="del">
        <pc:chgData name="Lee, Hyun Jong" userId="c1b6e6e0-b729-405e-86f0-e6795d183b60" providerId="ADAL" clId="{96490911-2820-F34F-984A-3BBB1CFC954D}" dt="2018-10-22T02:14:48.090" v="5084" actId="2696"/>
        <pc:sldMkLst>
          <pc:docMk/>
          <pc:sldMk cId="3704147542" sldId="638"/>
        </pc:sldMkLst>
      </pc:sldChg>
      <pc:sldChg chg="addSp delSp modSp modAnim">
        <pc:chgData name="Lee, Hyun Jong" userId="c1b6e6e0-b729-405e-86f0-e6795d183b60" providerId="ADAL" clId="{96490911-2820-F34F-984A-3BBB1CFC954D}" dt="2018-10-22T02:51:08.186" v="5506"/>
        <pc:sldMkLst>
          <pc:docMk/>
          <pc:sldMk cId="611577483" sldId="640"/>
        </pc:sldMkLst>
        <pc:spChg chg="mod">
          <ac:chgData name="Lee, Hyun Jong" userId="c1b6e6e0-b729-405e-86f0-e6795d183b60" providerId="ADAL" clId="{96490911-2820-F34F-984A-3BBB1CFC954D}" dt="2018-10-21T20:28:34.156" v="2669" actId="1035"/>
          <ac:spMkLst>
            <pc:docMk/>
            <pc:sldMk cId="611577483" sldId="640"/>
            <ac:spMk id="47" creationId="{F34CCB19-4E63-254F-8845-0B111CB9FA18}"/>
          </ac:spMkLst>
        </pc:spChg>
        <pc:spChg chg="add del">
          <ac:chgData name="Lee, Hyun Jong" userId="c1b6e6e0-b729-405e-86f0-e6795d183b60" providerId="ADAL" clId="{96490911-2820-F34F-984A-3BBB1CFC954D}" dt="2018-10-21T20:28:10.056" v="2644"/>
          <ac:spMkLst>
            <pc:docMk/>
            <pc:sldMk cId="611577483" sldId="640"/>
            <ac:spMk id="49" creationId="{9EBA7D10-A640-3147-ADF8-3D4308DEBBF4}"/>
          </ac:spMkLst>
        </pc:spChg>
        <pc:spChg chg="mod">
          <ac:chgData name="Lee, Hyun Jong" userId="c1b6e6e0-b729-405e-86f0-e6795d183b60" providerId="ADAL" clId="{96490911-2820-F34F-984A-3BBB1CFC954D}" dt="2018-10-21T20:28:34.156" v="2669" actId="1035"/>
          <ac:spMkLst>
            <pc:docMk/>
            <pc:sldMk cId="611577483" sldId="640"/>
            <ac:spMk id="52" creationId="{1170F3FE-FE3C-7B4C-98BE-399D3E9CD199}"/>
          </ac:spMkLst>
        </pc:spChg>
        <pc:spChg chg="mod">
          <ac:chgData name="Lee, Hyun Jong" userId="c1b6e6e0-b729-405e-86f0-e6795d183b60" providerId="ADAL" clId="{96490911-2820-F34F-984A-3BBB1CFC954D}" dt="2018-10-21T20:28:34.156" v="2669" actId="1035"/>
          <ac:spMkLst>
            <pc:docMk/>
            <pc:sldMk cId="611577483" sldId="640"/>
            <ac:spMk id="53" creationId="{B1143D5F-8A8A-6A4E-95A1-F30D0EF9B58A}"/>
          </ac:spMkLst>
        </pc:spChg>
        <pc:spChg chg="add del">
          <ac:chgData name="Lee, Hyun Jong" userId="c1b6e6e0-b729-405e-86f0-e6795d183b60" providerId="ADAL" clId="{96490911-2820-F34F-984A-3BBB1CFC954D}" dt="2018-10-21T20:28:10.056" v="2644"/>
          <ac:spMkLst>
            <pc:docMk/>
            <pc:sldMk cId="611577483" sldId="640"/>
            <ac:spMk id="54" creationId="{5AC97D93-897C-A94E-8FE1-185A64BB3A1B}"/>
          </ac:spMkLst>
        </pc:spChg>
        <pc:spChg chg="mod">
          <ac:chgData name="Lee, Hyun Jong" userId="c1b6e6e0-b729-405e-86f0-e6795d183b60" providerId="ADAL" clId="{96490911-2820-F34F-984A-3BBB1CFC954D}" dt="2018-10-21T20:28:34.156" v="2669" actId="1035"/>
          <ac:spMkLst>
            <pc:docMk/>
            <pc:sldMk cId="611577483" sldId="640"/>
            <ac:spMk id="56" creationId="{7220110E-BCAA-E04A-A72B-BE8A4E0A9D53}"/>
          </ac:spMkLst>
        </pc:spChg>
        <pc:spChg chg="mod">
          <ac:chgData name="Lee, Hyun Jong" userId="c1b6e6e0-b729-405e-86f0-e6795d183b60" providerId="ADAL" clId="{96490911-2820-F34F-984A-3BBB1CFC954D}" dt="2018-10-22T02:50:20.024" v="5490" actId="1076"/>
          <ac:spMkLst>
            <pc:docMk/>
            <pc:sldMk cId="611577483" sldId="640"/>
            <ac:spMk id="59" creationId="{2F531729-13E6-D649-BFF4-A786B29A6F74}"/>
          </ac:spMkLst>
        </pc:spChg>
        <pc:spChg chg="mod">
          <ac:chgData name="Lee, Hyun Jong" userId="c1b6e6e0-b729-405e-86f0-e6795d183b60" providerId="ADAL" clId="{96490911-2820-F34F-984A-3BBB1CFC954D}" dt="2018-10-21T20:28:34.156" v="2669" actId="1035"/>
          <ac:spMkLst>
            <pc:docMk/>
            <pc:sldMk cId="611577483" sldId="640"/>
            <ac:spMk id="60" creationId="{28AFC49F-50AA-A34C-9966-BB0CD3F10FA9}"/>
          </ac:spMkLst>
        </pc:spChg>
        <pc:spChg chg="add del">
          <ac:chgData name="Lee, Hyun Jong" userId="c1b6e6e0-b729-405e-86f0-e6795d183b60" providerId="ADAL" clId="{96490911-2820-F34F-984A-3BBB1CFC954D}" dt="2018-10-21T20:28:10.056" v="2644"/>
          <ac:spMkLst>
            <pc:docMk/>
            <pc:sldMk cId="611577483" sldId="640"/>
            <ac:spMk id="66" creationId="{5AA1D64C-5CC0-FD43-80F3-61BC1C890009}"/>
          </ac:spMkLst>
        </pc:spChg>
        <pc:spChg chg="add del">
          <ac:chgData name="Lee, Hyun Jong" userId="c1b6e6e0-b729-405e-86f0-e6795d183b60" providerId="ADAL" clId="{96490911-2820-F34F-984A-3BBB1CFC954D}" dt="2018-10-21T20:28:10.056" v="2644"/>
          <ac:spMkLst>
            <pc:docMk/>
            <pc:sldMk cId="611577483" sldId="640"/>
            <ac:spMk id="67" creationId="{97003CA8-756E-B24B-8C9C-F9EE275DDC2D}"/>
          </ac:spMkLst>
        </pc:spChg>
        <pc:spChg chg="add del">
          <ac:chgData name="Lee, Hyun Jong" userId="c1b6e6e0-b729-405e-86f0-e6795d183b60" providerId="ADAL" clId="{96490911-2820-F34F-984A-3BBB1CFC954D}" dt="2018-10-21T20:28:15.311" v="2652"/>
          <ac:spMkLst>
            <pc:docMk/>
            <pc:sldMk cId="611577483" sldId="640"/>
            <ac:spMk id="83" creationId="{6833E9EA-3146-5F40-8E09-7EEAD8DC6102}"/>
          </ac:spMkLst>
        </pc:spChg>
        <pc:spChg chg="add del">
          <ac:chgData name="Lee, Hyun Jong" userId="c1b6e6e0-b729-405e-86f0-e6795d183b60" providerId="ADAL" clId="{96490911-2820-F34F-984A-3BBB1CFC954D}" dt="2018-10-21T20:28:15.311" v="2652"/>
          <ac:spMkLst>
            <pc:docMk/>
            <pc:sldMk cId="611577483" sldId="640"/>
            <ac:spMk id="92" creationId="{9F24C4C8-9D42-CA4C-AFFD-D586EA50F67E}"/>
          </ac:spMkLst>
        </pc:spChg>
        <pc:spChg chg="mod">
          <ac:chgData name="Lee, Hyun Jong" userId="c1b6e6e0-b729-405e-86f0-e6795d183b60" providerId="ADAL" clId="{96490911-2820-F34F-984A-3BBB1CFC954D}" dt="2018-10-21T20:28:34.156" v="2669" actId="1035"/>
          <ac:spMkLst>
            <pc:docMk/>
            <pc:sldMk cId="611577483" sldId="640"/>
            <ac:spMk id="100" creationId="{6B1BDB88-A1F7-8E46-9F72-9A843692B09E}"/>
          </ac:spMkLst>
        </pc:spChg>
        <pc:spChg chg="mod">
          <ac:chgData name="Lee, Hyun Jong" userId="c1b6e6e0-b729-405e-86f0-e6795d183b60" providerId="ADAL" clId="{96490911-2820-F34F-984A-3BBB1CFC954D}" dt="2018-10-21T20:28:34.156" v="2669" actId="1035"/>
          <ac:spMkLst>
            <pc:docMk/>
            <pc:sldMk cId="611577483" sldId="640"/>
            <ac:spMk id="101" creationId="{5452A7BB-73BA-004D-AF85-8AB4C6699739}"/>
          </ac:spMkLst>
        </pc:spChg>
        <pc:spChg chg="mod">
          <ac:chgData name="Lee, Hyun Jong" userId="c1b6e6e0-b729-405e-86f0-e6795d183b60" providerId="ADAL" clId="{96490911-2820-F34F-984A-3BBB1CFC954D}" dt="2018-10-21T20:28:34.156" v="2669" actId="1035"/>
          <ac:spMkLst>
            <pc:docMk/>
            <pc:sldMk cId="611577483" sldId="640"/>
            <ac:spMk id="102" creationId="{18FCA91E-94DD-C640-A3C8-DEA2CB8F7AFC}"/>
          </ac:spMkLst>
        </pc:spChg>
        <pc:spChg chg="add del">
          <ac:chgData name="Lee, Hyun Jong" userId="c1b6e6e0-b729-405e-86f0-e6795d183b60" providerId="ADAL" clId="{96490911-2820-F34F-984A-3BBB1CFC954D}" dt="2018-10-21T20:28:15.311" v="2652"/>
          <ac:spMkLst>
            <pc:docMk/>
            <pc:sldMk cId="611577483" sldId="640"/>
            <ac:spMk id="104" creationId="{95F547D3-A431-6141-B856-AC0C47091726}"/>
          </ac:spMkLst>
        </pc:spChg>
        <pc:spChg chg="add del">
          <ac:chgData name="Lee, Hyun Jong" userId="c1b6e6e0-b729-405e-86f0-e6795d183b60" providerId="ADAL" clId="{96490911-2820-F34F-984A-3BBB1CFC954D}" dt="2018-10-21T20:28:15.311" v="2652"/>
          <ac:spMkLst>
            <pc:docMk/>
            <pc:sldMk cId="611577483" sldId="640"/>
            <ac:spMk id="105" creationId="{793D5379-FC89-C14E-A7F8-6FC5015676AA}"/>
          </ac:spMkLst>
        </pc:spChg>
        <pc:spChg chg="add del">
          <ac:chgData name="Lee, Hyun Jong" userId="c1b6e6e0-b729-405e-86f0-e6795d183b60" providerId="ADAL" clId="{96490911-2820-F34F-984A-3BBB1CFC954D}" dt="2018-10-21T20:28:19.507" v="2656"/>
          <ac:spMkLst>
            <pc:docMk/>
            <pc:sldMk cId="611577483" sldId="640"/>
            <ac:spMk id="121" creationId="{58148B9D-1CC0-5746-8EF2-AC9622E8A69D}"/>
          </ac:spMkLst>
        </pc:spChg>
        <pc:spChg chg="add del">
          <ac:chgData name="Lee, Hyun Jong" userId="c1b6e6e0-b729-405e-86f0-e6795d183b60" providerId="ADAL" clId="{96490911-2820-F34F-984A-3BBB1CFC954D}" dt="2018-10-21T20:28:19.507" v="2656"/>
          <ac:spMkLst>
            <pc:docMk/>
            <pc:sldMk cId="611577483" sldId="640"/>
            <ac:spMk id="122" creationId="{6A2F71D6-CD2F-3C40-ACF3-18A9D834C44A}"/>
          </ac:spMkLst>
        </pc:spChg>
        <pc:spChg chg="add del">
          <ac:chgData name="Lee, Hyun Jong" userId="c1b6e6e0-b729-405e-86f0-e6795d183b60" providerId="ADAL" clId="{96490911-2820-F34F-984A-3BBB1CFC954D}" dt="2018-10-21T20:28:19.507" v="2656"/>
          <ac:spMkLst>
            <pc:docMk/>
            <pc:sldMk cId="611577483" sldId="640"/>
            <ac:spMk id="131" creationId="{D85FF38D-04B6-C94E-973C-B3468CD3FEA5}"/>
          </ac:spMkLst>
        </pc:spChg>
        <pc:spChg chg="add del">
          <ac:chgData name="Lee, Hyun Jong" userId="c1b6e6e0-b729-405e-86f0-e6795d183b60" providerId="ADAL" clId="{96490911-2820-F34F-984A-3BBB1CFC954D}" dt="2018-10-21T20:28:19.507" v="2656"/>
          <ac:spMkLst>
            <pc:docMk/>
            <pc:sldMk cId="611577483" sldId="640"/>
            <ac:spMk id="132" creationId="{30149020-557B-B84E-A731-CD634CEFF7E7}"/>
          </ac:spMkLst>
        </pc:spChg>
        <pc:spChg chg="add del">
          <ac:chgData name="Lee, Hyun Jong" userId="c1b6e6e0-b729-405e-86f0-e6795d183b60" providerId="ADAL" clId="{96490911-2820-F34F-984A-3BBB1CFC954D}" dt="2018-10-21T20:28:22.517" v="2659"/>
          <ac:spMkLst>
            <pc:docMk/>
            <pc:sldMk cId="611577483" sldId="640"/>
            <ac:spMk id="148" creationId="{184B1C0A-D85B-A745-BF02-5951FA87687E}"/>
          </ac:spMkLst>
        </pc:spChg>
        <pc:spChg chg="add del">
          <ac:chgData name="Lee, Hyun Jong" userId="c1b6e6e0-b729-405e-86f0-e6795d183b60" providerId="ADAL" clId="{96490911-2820-F34F-984A-3BBB1CFC954D}" dt="2018-10-21T20:28:22.517" v="2659"/>
          <ac:spMkLst>
            <pc:docMk/>
            <pc:sldMk cId="611577483" sldId="640"/>
            <ac:spMk id="149" creationId="{24A37E14-3983-A243-9B0A-8BC8CEACE1EC}"/>
          </ac:spMkLst>
        </pc:spChg>
        <pc:spChg chg="add del">
          <ac:chgData name="Lee, Hyun Jong" userId="c1b6e6e0-b729-405e-86f0-e6795d183b60" providerId="ADAL" clId="{96490911-2820-F34F-984A-3BBB1CFC954D}" dt="2018-10-21T20:28:22.517" v="2659"/>
          <ac:spMkLst>
            <pc:docMk/>
            <pc:sldMk cId="611577483" sldId="640"/>
            <ac:spMk id="158" creationId="{DFF4702A-674E-F94E-8DCC-2843517F5F24}"/>
          </ac:spMkLst>
        </pc:spChg>
        <pc:spChg chg="add del">
          <ac:chgData name="Lee, Hyun Jong" userId="c1b6e6e0-b729-405e-86f0-e6795d183b60" providerId="ADAL" clId="{96490911-2820-F34F-984A-3BBB1CFC954D}" dt="2018-10-21T20:28:22.517" v="2659"/>
          <ac:spMkLst>
            <pc:docMk/>
            <pc:sldMk cId="611577483" sldId="640"/>
            <ac:spMk id="159" creationId="{9ECCC1DE-7E34-2643-8324-9EA880CCACE0}"/>
          </ac:spMkLst>
        </pc:spChg>
        <pc:spChg chg="add del">
          <ac:chgData name="Lee, Hyun Jong" userId="c1b6e6e0-b729-405e-86f0-e6795d183b60" providerId="ADAL" clId="{96490911-2820-F34F-984A-3BBB1CFC954D}" dt="2018-10-21T20:28:25.383" v="2662"/>
          <ac:spMkLst>
            <pc:docMk/>
            <pc:sldMk cId="611577483" sldId="640"/>
            <ac:spMk id="175" creationId="{7726C927-E2B9-6547-B720-6D2F4679DEE3}"/>
          </ac:spMkLst>
        </pc:spChg>
        <pc:spChg chg="add del">
          <ac:chgData name="Lee, Hyun Jong" userId="c1b6e6e0-b729-405e-86f0-e6795d183b60" providerId="ADAL" clId="{96490911-2820-F34F-984A-3BBB1CFC954D}" dt="2018-10-21T20:28:25.383" v="2662"/>
          <ac:spMkLst>
            <pc:docMk/>
            <pc:sldMk cId="611577483" sldId="640"/>
            <ac:spMk id="176" creationId="{EE577260-4965-7A4D-8A10-A2812B9669EC}"/>
          </ac:spMkLst>
        </pc:spChg>
        <pc:spChg chg="add del">
          <ac:chgData name="Lee, Hyun Jong" userId="c1b6e6e0-b729-405e-86f0-e6795d183b60" providerId="ADAL" clId="{96490911-2820-F34F-984A-3BBB1CFC954D}" dt="2018-10-21T20:28:25.383" v="2662"/>
          <ac:spMkLst>
            <pc:docMk/>
            <pc:sldMk cId="611577483" sldId="640"/>
            <ac:spMk id="185" creationId="{C68B9719-5916-4349-9018-D4CA945A691B}"/>
          </ac:spMkLst>
        </pc:spChg>
        <pc:spChg chg="add del">
          <ac:chgData name="Lee, Hyun Jong" userId="c1b6e6e0-b729-405e-86f0-e6795d183b60" providerId="ADAL" clId="{96490911-2820-F34F-984A-3BBB1CFC954D}" dt="2018-10-21T20:28:25.383" v="2662"/>
          <ac:spMkLst>
            <pc:docMk/>
            <pc:sldMk cId="611577483" sldId="640"/>
            <ac:spMk id="186" creationId="{1965982E-8909-EE41-9DC6-51536DF5B943}"/>
          </ac:spMkLst>
        </pc:spChg>
        <pc:spChg chg="add del">
          <ac:chgData name="Lee, Hyun Jong" userId="c1b6e6e0-b729-405e-86f0-e6795d183b60" providerId="ADAL" clId="{96490911-2820-F34F-984A-3BBB1CFC954D}" dt="2018-10-21T20:28:30.036" v="2665"/>
          <ac:spMkLst>
            <pc:docMk/>
            <pc:sldMk cId="611577483" sldId="640"/>
            <ac:spMk id="202" creationId="{90AF369A-B678-904A-8945-4E75304FE0CB}"/>
          </ac:spMkLst>
        </pc:spChg>
        <pc:spChg chg="add del">
          <ac:chgData name="Lee, Hyun Jong" userId="c1b6e6e0-b729-405e-86f0-e6795d183b60" providerId="ADAL" clId="{96490911-2820-F34F-984A-3BBB1CFC954D}" dt="2018-10-21T20:28:30.036" v="2665"/>
          <ac:spMkLst>
            <pc:docMk/>
            <pc:sldMk cId="611577483" sldId="640"/>
            <ac:spMk id="203" creationId="{CC85A299-71A1-CF44-9163-A634B2A04463}"/>
          </ac:spMkLst>
        </pc:spChg>
        <pc:spChg chg="add del">
          <ac:chgData name="Lee, Hyun Jong" userId="c1b6e6e0-b729-405e-86f0-e6795d183b60" providerId="ADAL" clId="{96490911-2820-F34F-984A-3BBB1CFC954D}" dt="2018-10-21T20:28:30.036" v="2665"/>
          <ac:spMkLst>
            <pc:docMk/>
            <pc:sldMk cId="611577483" sldId="640"/>
            <ac:spMk id="212" creationId="{8B414580-067F-9C47-9269-DFDD9038E80B}"/>
          </ac:spMkLst>
        </pc:spChg>
        <pc:spChg chg="add del">
          <ac:chgData name="Lee, Hyun Jong" userId="c1b6e6e0-b729-405e-86f0-e6795d183b60" providerId="ADAL" clId="{96490911-2820-F34F-984A-3BBB1CFC954D}" dt="2018-10-21T20:28:30.036" v="2665"/>
          <ac:spMkLst>
            <pc:docMk/>
            <pc:sldMk cId="611577483" sldId="640"/>
            <ac:spMk id="213" creationId="{CFE1520C-4E22-8147-AC7B-54D51CD034AC}"/>
          </ac:spMkLst>
        </pc:spChg>
        <pc:spChg chg="add del">
          <ac:chgData name="Lee, Hyun Jong" userId="c1b6e6e0-b729-405e-86f0-e6795d183b60" providerId="ADAL" clId="{96490911-2820-F34F-984A-3BBB1CFC954D}" dt="2018-10-21T20:28:33.552" v="2668"/>
          <ac:spMkLst>
            <pc:docMk/>
            <pc:sldMk cId="611577483" sldId="640"/>
            <ac:spMk id="229" creationId="{DA1F7A62-B227-8840-B04E-0F6659DAC74F}"/>
          </ac:spMkLst>
        </pc:spChg>
        <pc:spChg chg="add del">
          <ac:chgData name="Lee, Hyun Jong" userId="c1b6e6e0-b729-405e-86f0-e6795d183b60" providerId="ADAL" clId="{96490911-2820-F34F-984A-3BBB1CFC954D}" dt="2018-10-21T20:28:33.552" v="2668"/>
          <ac:spMkLst>
            <pc:docMk/>
            <pc:sldMk cId="611577483" sldId="640"/>
            <ac:spMk id="230" creationId="{5CB45E13-7E30-6143-83BE-FC4F008D83E3}"/>
          </ac:spMkLst>
        </pc:spChg>
        <pc:spChg chg="add del">
          <ac:chgData name="Lee, Hyun Jong" userId="c1b6e6e0-b729-405e-86f0-e6795d183b60" providerId="ADAL" clId="{96490911-2820-F34F-984A-3BBB1CFC954D}" dt="2018-10-21T20:28:33.552" v="2668"/>
          <ac:spMkLst>
            <pc:docMk/>
            <pc:sldMk cId="611577483" sldId="640"/>
            <ac:spMk id="239" creationId="{8BB8604C-96B1-7548-86F0-30C687DAE333}"/>
          </ac:spMkLst>
        </pc:spChg>
        <pc:spChg chg="add del">
          <ac:chgData name="Lee, Hyun Jong" userId="c1b6e6e0-b729-405e-86f0-e6795d183b60" providerId="ADAL" clId="{96490911-2820-F34F-984A-3BBB1CFC954D}" dt="2018-10-21T20:28:33.552" v="2668"/>
          <ac:spMkLst>
            <pc:docMk/>
            <pc:sldMk cId="611577483" sldId="640"/>
            <ac:spMk id="240" creationId="{F74C2C96-0321-A748-8DD8-A2F5CCE80C27}"/>
          </ac:spMkLst>
        </pc:spChg>
        <pc:spChg chg="add del">
          <ac:chgData name="Lee, Hyun Jong" userId="c1b6e6e0-b729-405e-86f0-e6795d183b60" providerId="ADAL" clId="{96490911-2820-F34F-984A-3BBB1CFC954D}" dt="2018-10-21T20:28:36.075" v="2671"/>
          <ac:spMkLst>
            <pc:docMk/>
            <pc:sldMk cId="611577483" sldId="640"/>
            <ac:spMk id="256" creationId="{0DE3605F-10CF-7F4C-B717-0EDC38855B65}"/>
          </ac:spMkLst>
        </pc:spChg>
        <pc:spChg chg="add del">
          <ac:chgData name="Lee, Hyun Jong" userId="c1b6e6e0-b729-405e-86f0-e6795d183b60" providerId="ADAL" clId="{96490911-2820-F34F-984A-3BBB1CFC954D}" dt="2018-10-21T20:28:36.075" v="2671"/>
          <ac:spMkLst>
            <pc:docMk/>
            <pc:sldMk cId="611577483" sldId="640"/>
            <ac:spMk id="257" creationId="{41FDB1CC-EE7B-5D4F-9D85-E8D7CD882C68}"/>
          </ac:spMkLst>
        </pc:spChg>
        <pc:spChg chg="add del">
          <ac:chgData name="Lee, Hyun Jong" userId="c1b6e6e0-b729-405e-86f0-e6795d183b60" providerId="ADAL" clId="{96490911-2820-F34F-984A-3BBB1CFC954D}" dt="2018-10-21T20:28:36.075" v="2671"/>
          <ac:spMkLst>
            <pc:docMk/>
            <pc:sldMk cId="611577483" sldId="640"/>
            <ac:spMk id="266" creationId="{92F87D29-9C9D-E341-A24D-2E0ACEA9902D}"/>
          </ac:spMkLst>
        </pc:spChg>
        <pc:spChg chg="add del">
          <ac:chgData name="Lee, Hyun Jong" userId="c1b6e6e0-b729-405e-86f0-e6795d183b60" providerId="ADAL" clId="{96490911-2820-F34F-984A-3BBB1CFC954D}" dt="2018-10-21T20:28:36.075" v="2671"/>
          <ac:spMkLst>
            <pc:docMk/>
            <pc:sldMk cId="611577483" sldId="640"/>
            <ac:spMk id="267" creationId="{7AAE23BB-724E-D348-9FD4-915454FB08C6}"/>
          </ac:spMkLst>
        </pc:spChg>
        <pc:grpChg chg="mod">
          <ac:chgData name="Lee, Hyun Jong" userId="c1b6e6e0-b729-405e-86f0-e6795d183b60" providerId="ADAL" clId="{96490911-2820-F34F-984A-3BBB1CFC954D}" dt="2018-10-21T20:28:34.156" v="2669" actId="1035"/>
          <ac:grpSpMkLst>
            <pc:docMk/>
            <pc:sldMk cId="611577483" sldId="640"/>
            <ac:grpSpMk id="2" creationId="{9C9E4833-C815-094C-9A93-12305C2F6660}"/>
          </ac:grpSpMkLst>
        </pc:grpChg>
        <pc:grpChg chg="mod">
          <ac:chgData name="Lee, Hyun Jong" userId="c1b6e6e0-b729-405e-86f0-e6795d183b60" providerId="ADAL" clId="{96490911-2820-F34F-984A-3BBB1CFC954D}" dt="2018-10-21T20:28:34.156" v="2669" actId="1035"/>
          <ac:grpSpMkLst>
            <pc:docMk/>
            <pc:sldMk cId="611577483" sldId="640"/>
            <ac:grpSpMk id="12" creationId="{E1AE0FC3-1216-2645-8035-6AF3D0DC013B}"/>
          </ac:grpSpMkLst>
        </pc:grpChg>
        <pc:grpChg chg="add del mod">
          <ac:chgData name="Lee, Hyun Jong" userId="c1b6e6e0-b729-405e-86f0-e6795d183b60" providerId="ADAL" clId="{96490911-2820-F34F-984A-3BBB1CFC954D}" dt="2018-10-21T00:12:31.833" v="344" actId="478"/>
          <ac:grpSpMkLst>
            <pc:docMk/>
            <pc:sldMk cId="611577483" sldId="640"/>
            <ac:grpSpMk id="32" creationId="{E65364CC-590B-F041-BCA0-F800997E618B}"/>
          </ac:grpSpMkLst>
        </pc:grpChg>
        <pc:grpChg chg="add del">
          <ac:chgData name="Lee, Hyun Jong" userId="c1b6e6e0-b729-405e-86f0-e6795d183b60" providerId="ADAL" clId="{96490911-2820-F34F-984A-3BBB1CFC954D}" dt="2018-10-21T20:28:10.056" v="2644"/>
          <ac:grpSpMkLst>
            <pc:docMk/>
            <pc:sldMk cId="611577483" sldId="640"/>
            <ac:grpSpMk id="36" creationId="{8B0DCAC4-0DE9-A845-A562-CE8AA99468DD}"/>
          </ac:grpSpMkLst>
        </pc:grpChg>
        <pc:grpChg chg="add del">
          <ac:chgData name="Lee, Hyun Jong" userId="c1b6e6e0-b729-405e-86f0-e6795d183b60" providerId="ADAL" clId="{96490911-2820-F34F-984A-3BBB1CFC954D}" dt="2018-10-21T20:28:10.056" v="2644"/>
          <ac:grpSpMkLst>
            <pc:docMk/>
            <pc:sldMk cId="611577483" sldId="640"/>
            <ac:grpSpMk id="40" creationId="{BB3B1A97-C3FD-F148-92D7-CB857202737B}"/>
          </ac:grpSpMkLst>
        </pc:grpChg>
        <pc:grpChg chg="add del">
          <ac:chgData name="Lee, Hyun Jong" userId="c1b6e6e0-b729-405e-86f0-e6795d183b60" providerId="ADAL" clId="{96490911-2820-F34F-984A-3BBB1CFC954D}" dt="2018-10-21T20:28:10.056" v="2644"/>
          <ac:grpSpMkLst>
            <pc:docMk/>
            <pc:sldMk cId="611577483" sldId="640"/>
            <ac:grpSpMk id="55" creationId="{5EDD4A93-E1DA-4D46-9138-9030535A3BBC}"/>
          </ac:grpSpMkLst>
        </pc:grpChg>
        <pc:grpChg chg="add del">
          <ac:chgData name="Lee, Hyun Jong" userId="c1b6e6e0-b729-405e-86f0-e6795d183b60" providerId="ADAL" clId="{96490911-2820-F34F-984A-3BBB1CFC954D}" dt="2018-10-21T20:28:10.056" v="2644"/>
          <ac:grpSpMkLst>
            <pc:docMk/>
            <pc:sldMk cId="611577483" sldId="640"/>
            <ac:grpSpMk id="62" creationId="{5B7C50C1-3BF9-B64F-A7E2-7EDD87FCA99A}"/>
          </ac:grpSpMkLst>
        </pc:grpChg>
        <pc:grpChg chg="add del">
          <ac:chgData name="Lee, Hyun Jong" userId="c1b6e6e0-b729-405e-86f0-e6795d183b60" providerId="ADAL" clId="{96490911-2820-F34F-984A-3BBB1CFC954D}" dt="2018-10-21T20:28:10.056" v="2644"/>
          <ac:grpSpMkLst>
            <pc:docMk/>
            <pc:sldMk cId="611577483" sldId="640"/>
            <ac:grpSpMk id="68" creationId="{7350AE2F-3A2F-4444-A07D-3849C0253C0A}"/>
          </ac:grpSpMkLst>
        </pc:grpChg>
        <pc:grpChg chg="add del">
          <ac:chgData name="Lee, Hyun Jong" userId="c1b6e6e0-b729-405e-86f0-e6795d183b60" providerId="ADAL" clId="{96490911-2820-F34F-984A-3BBB1CFC954D}" dt="2018-10-21T20:28:15.311" v="2652"/>
          <ac:grpSpMkLst>
            <pc:docMk/>
            <pc:sldMk cId="611577483" sldId="640"/>
            <ac:grpSpMk id="71" creationId="{5881D274-3EBA-6849-9944-D5ADDB574873}"/>
          </ac:grpSpMkLst>
        </pc:grpChg>
        <pc:grpChg chg="add del">
          <ac:chgData name="Lee, Hyun Jong" userId="c1b6e6e0-b729-405e-86f0-e6795d183b60" providerId="ADAL" clId="{96490911-2820-F34F-984A-3BBB1CFC954D}" dt="2018-10-21T20:28:15.311" v="2652"/>
          <ac:grpSpMkLst>
            <pc:docMk/>
            <pc:sldMk cId="611577483" sldId="640"/>
            <ac:grpSpMk id="75" creationId="{22B16902-9A22-564C-A230-42B1576EAC49}"/>
          </ac:grpSpMkLst>
        </pc:grpChg>
        <pc:grpChg chg="mod">
          <ac:chgData name="Lee, Hyun Jong" userId="c1b6e6e0-b729-405e-86f0-e6795d183b60" providerId="ADAL" clId="{96490911-2820-F34F-984A-3BBB1CFC954D}" dt="2018-10-21T20:28:34.156" v="2669" actId="1035"/>
          <ac:grpSpMkLst>
            <pc:docMk/>
            <pc:sldMk cId="611577483" sldId="640"/>
            <ac:grpSpMk id="84" creationId="{ED3A3977-C607-CD43-8892-6C78D9B2D884}"/>
          </ac:grpSpMkLst>
        </pc:grpChg>
        <pc:grpChg chg="mod">
          <ac:chgData name="Lee, Hyun Jong" userId="c1b6e6e0-b729-405e-86f0-e6795d183b60" providerId="ADAL" clId="{96490911-2820-F34F-984A-3BBB1CFC954D}" dt="2018-10-21T20:28:34.156" v="2669" actId="1035"/>
          <ac:grpSpMkLst>
            <pc:docMk/>
            <pc:sldMk cId="611577483" sldId="640"/>
            <ac:grpSpMk id="88" creationId="{AE2601D6-D552-7549-A81E-FD75F933106B}"/>
          </ac:grpSpMkLst>
        </pc:grpChg>
        <pc:grpChg chg="add del">
          <ac:chgData name="Lee, Hyun Jong" userId="c1b6e6e0-b729-405e-86f0-e6795d183b60" providerId="ADAL" clId="{96490911-2820-F34F-984A-3BBB1CFC954D}" dt="2018-10-21T20:28:15.311" v="2652"/>
          <ac:grpSpMkLst>
            <pc:docMk/>
            <pc:sldMk cId="611577483" sldId="640"/>
            <ac:grpSpMk id="93" creationId="{87394EE7-9897-3A45-81B4-C789C806D05B}"/>
          </ac:grpSpMkLst>
        </pc:grpChg>
        <pc:grpChg chg="add del">
          <ac:chgData name="Lee, Hyun Jong" userId="c1b6e6e0-b729-405e-86f0-e6795d183b60" providerId="ADAL" clId="{96490911-2820-F34F-984A-3BBB1CFC954D}" dt="2018-10-21T20:28:15.311" v="2652"/>
          <ac:grpSpMkLst>
            <pc:docMk/>
            <pc:sldMk cId="611577483" sldId="640"/>
            <ac:grpSpMk id="97" creationId="{E414BB4F-68AA-284B-B86C-175479002293}"/>
          </ac:grpSpMkLst>
        </pc:grpChg>
        <pc:grpChg chg="add del">
          <ac:chgData name="Lee, Hyun Jong" userId="c1b6e6e0-b729-405e-86f0-e6795d183b60" providerId="ADAL" clId="{96490911-2820-F34F-984A-3BBB1CFC954D}" dt="2018-10-21T20:28:15.311" v="2652"/>
          <ac:grpSpMkLst>
            <pc:docMk/>
            <pc:sldMk cId="611577483" sldId="640"/>
            <ac:grpSpMk id="106" creationId="{D78A89B8-0FF2-BE4A-B7E1-35ECF5C0E14F}"/>
          </ac:grpSpMkLst>
        </pc:grpChg>
        <pc:grpChg chg="add del">
          <ac:chgData name="Lee, Hyun Jong" userId="c1b6e6e0-b729-405e-86f0-e6795d183b60" providerId="ADAL" clId="{96490911-2820-F34F-984A-3BBB1CFC954D}" dt="2018-10-21T20:28:19.507" v="2656"/>
          <ac:grpSpMkLst>
            <pc:docMk/>
            <pc:sldMk cId="611577483" sldId="640"/>
            <ac:grpSpMk id="109" creationId="{48DECEA9-3786-8146-AF19-E8AD8A2BA1C6}"/>
          </ac:grpSpMkLst>
        </pc:grpChg>
        <pc:grpChg chg="add del">
          <ac:chgData name="Lee, Hyun Jong" userId="c1b6e6e0-b729-405e-86f0-e6795d183b60" providerId="ADAL" clId="{96490911-2820-F34F-984A-3BBB1CFC954D}" dt="2018-10-21T20:28:19.507" v="2656"/>
          <ac:grpSpMkLst>
            <pc:docMk/>
            <pc:sldMk cId="611577483" sldId="640"/>
            <ac:grpSpMk id="113" creationId="{E799E5C1-6453-094C-9FF3-F2B6D3950E76}"/>
          </ac:grpSpMkLst>
        </pc:grpChg>
        <pc:grpChg chg="add del">
          <ac:chgData name="Lee, Hyun Jong" userId="c1b6e6e0-b729-405e-86f0-e6795d183b60" providerId="ADAL" clId="{96490911-2820-F34F-984A-3BBB1CFC954D}" dt="2018-10-21T20:28:19.507" v="2656"/>
          <ac:grpSpMkLst>
            <pc:docMk/>
            <pc:sldMk cId="611577483" sldId="640"/>
            <ac:grpSpMk id="123" creationId="{15771AF8-873D-AB4A-A400-FD79AFA18344}"/>
          </ac:grpSpMkLst>
        </pc:grpChg>
        <pc:grpChg chg="add del">
          <ac:chgData name="Lee, Hyun Jong" userId="c1b6e6e0-b729-405e-86f0-e6795d183b60" providerId="ADAL" clId="{96490911-2820-F34F-984A-3BBB1CFC954D}" dt="2018-10-21T20:28:19.507" v="2656"/>
          <ac:grpSpMkLst>
            <pc:docMk/>
            <pc:sldMk cId="611577483" sldId="640"/>
            <ac:grpSpMk id="127" creationId="{6679A52C-E0F2-4747-93D6-9B2AE952B422}"/>
          </ac:grpSpMkLst>
        </pc:grpChg>
        <pc:grpChg chg="add del">
          <ac:chgData name="Lee, Hyun Jong" userId="c1b6e6e0-b729-405e-86f0-e6795d183b60" providerId="ADAL" clId="{96490911-2820-F34F-984A-3BBB1CFC954D}" dt="2018-10-21T20:28:19.507" v="2656"/>
          <ac:grpSpMkLst>
            <pc:docMk/>
            <pc:sldMk cId="611577483" sldId="640"/>
            <ac:grpSpMk id="133" creationId="{836D3DB3-CEE8-CA4C-87B0-0F5980B4CCE9}"/>
          </ac:grpSpMkLst>
        </pc:grpChg>
        <pc:grpChg chg="add del">
          <ac:chgData name="Lee, Hyun Jong" userId="c1b6e6e0-b729-405e-86f0-e6795d183b60" providerId="ADAL" clId="{96490911-2820-F34F-984A-3BBB1CFC954D}" dt="2018-10-21T20:28:22.517" v="2659"/>
          <ac:grpSpMkLst>
            <pc:docMk/>
            <pc:sldMk cId="611577483" sldId="640"/>
            <ac:grpSpMk id="136" creationId="{00F00BDD-D7DC-7C4C-BF0F-4E396AC67B3F}"/>
          </ac:grpSpMkLst>
        </pc:grpChg>
        <pc:grpChg chg="add del">
          <ac:chgData name="Lee, Hyun Jong" userId="c1b6e6e0-b729-405e-86f0-e6795d183b60" providerId="ADAL" clId="{96490911-2820-F34F-984A-3BBB1CFC954D}" dt="2018-10-21T20:28:22.517" v="2659"/>
          <ac:grpSpMkLst>
            <pc:docMk/>
            <pc:sldMk cId="611577483" sldId="640"/>
            <ac:grpSpMk id="140" creationId="{32C02EA4-64DB-4C4E-AE49-F50237200AD4}"/>
          </ac:grpSpMkLst>
        </pc:grpChg>
        <pc:grpChg chg="add del">
          <ac:chgData name="Lee, Hyun Jong" userId="c1b6e6e0-b729-405e-86f0-e6795d183b60" providerId="ADAL" clId="{96490911-2820-F34F-984A-3BBB1CFC954D}" dt="2018-10-21T20:28:22.517" v="2659"/>
          <ac:grpSpMkLst>
            <pc:docMk/>
            <pc:sldMk cId="611577483" sldId="640"/>
            <ac:grpSpMk id="150" creationId="{7483555E-D39E-3048-A16D-50F21748C810}"/>
          </ac:grpSpMkLst>
        </pc:grpChg>
        <pc:grpChg chg="add del">
          <ac:chgData name="Lee, Hyun Jong" userId="c1b6e6e0-b729-405e-86f0-e6795d183b60" providerId="ADAL" clId="{96490911-2820-F34F-984A-3BBB1CFC954D}" dt="2018-10-21T20:28:22.517" v="2659"/>
          <ac:grpSpMkLst>
            <pc:docMk/>
            <pc:sldMk cId="611577483" sldId="640"/>
            <ac:grpSpMk id="154" creationId="{E5282C2A-517E-874C-8BA8-57E0D133B664}"/>
          </ac:grpSpMkLst>
        </pc:grpChg>
        <pc:grpChg chg="add del">
          <ac:chgData name="Lee, Hyun Jong" userId="c1b6e6e0-b729-405e-86f0-e6795d183b60" providerId="ADAL" clId="{96490911-2820-F34F-984A-3BBB1CFC954D}" dt="2018-10-21T20:28:22.517" v="2659"/>
          <ac:grpSpMkLst>
            <pc:docMk/>
            <pc:sldMk cId="611577483" sldId="640"/>
            <ac:grpSpMk id="160" creationId="{F81F8B0C-0522-B344-A0C2-E2E655629C9D}"/>
          </ac:grpSpMkLst>
        </pc:grpChg>
        <pc:grpChg chg="add del">
          <ac:chgData name="Lee, Hyun Jong" userId="c1b6e6e0-b729-405e-86f0-e6795d183b60" providerId="ADAL" clId="{96490911-2820-F34F-984A-3BBB1CFC954D}" dt="2018-10-21T20:28:25.383" v="2662"/>
          <ac:grpSpMkLst>
            <pc:docMk/>
            <pc:sldMk cId="611577483" sldId="640"/>
            <ac:grpSpMk id="163" creationId="{F5356FA1-D1B0-4D45-9F0E-6F2A40E8625A}"/>
          </ac:grpSpMkLst>
        </pc:grpChg>
        <pc:grpChg chg="add del">
          <ac:chgData name="Lee, Hyun Jong" userId="c1b6e6e0-b729-405e-86f0-e6795d183b60" providerId="ADAL" clId="{96490911-2820-F34F-984A-3BBB1CFC954D}" dt="2018-10-21T20:28:25.383" v="2662"/>
          <ac:grpSpMkLst>
            <pc:docMk/>
            <pc:sldMk cId="611577483" sldId="640"/>
            <ac:grpSpMk id="167" creationId="{559CD6AA-1410-7148-84DF-9296BE46ACB4}"/>
          </ac:grpSpMkLst>
        </pc:grpChg>
        <pc:grpChg chg="add del">
          <ac:chgData name="Lee, Hyun Jong" userId="c1b6e6e0-b729-405e-86f0-e6795d183b60" providerId="ADAL" clId="{96490911-2820-F34F-984A-3BBB1CFC954D}" dt="2018-10-21T20:28:25.383" v="2662"/>
          <ac:grpSpMkLst>
            <pc:docMk/>
            <pc:sldMk cId="611577483" sldId="640"/>
            <ac:grpSpMk id="177" creationId="{E9A8F7D4-765B-8343-A64C-857CB51AB18D}"/>
          </ac:grpSpMkLst>
        </pc:grpChg>
        <pc:grpChg chg="add del">
          <ac:chgData name="Lee, Hyun Jong" userId="c1b6e6e0-b729-405e-86f0-e6795d183b60" providerId="ADAL" clId="{96490911-2820-F34F-984A-3BBB1CFC954D}" dt="2018-10-21T20:28:25.383" v="2662"/>
          <ac:grpSpMkLst>
            <pc:docMk/>
            <pc:sldMk cId="611577483" sldId="640"/>
            <ac:grpSpMk id="181" creationId="{5721A16E-998C-864C-BE78-E20C34492704}"/>
          </ac:grpSpMkLst>
        </pc:grpChg>
        <pc:grpChg chg="add del">
          <ac:chgData name="Lee, Hyun Jong" userId="c1b6e6e0-b729-405e-86f0-e6795d183b60" providerId="ADAL" clId="{96490911-2820-F34F-984A-3BBB1CFC954D}" dt="2018-10-21T20:28:25.383" v="2662"/>
          <ac:grpSpMkLst>
            <pc:docMk/>
            <pc:sldMk cId="611577483" sldId="640"/>
            <ac:grpSpMk id="187" creationId="{2905AD5F-11A5-D844-BD5E-956BF5BEBFA9}"/>
          </ac:grpSpMkLst>
        </pc:grpChg>
        <pc:grpChg chg="add del">
          <ac:chgData name="Lee, Hyun Jong" userId="c1b6e6e0-b729-405e-86f0-e6795d183b60" providerId="ADAL" clId="{96490911-2820-F34F-984A-3BBB1CFC954D}" dt="2018-10-21T20:28:30.036" v="2665"/>
          <ac:grpSpMkLst>
            <pc:docMk/>
            <pc:sldMk cId="611577483" sldId="640"/>
            <ac:grpSpMk id="190" creationId="{5F47B11F-B735-9F47-90B6-E0A510C0235A}"/>
          </ac:grpSpMkLst>
        </pc:grpChg>
        <pc:grpChg chg="add del">
          <ac:chgData name="Lee, Hyun Jong" userId="c1b6e6e0-b729-405e-86f0-e6795d183b60" providerId="ADAL" clId="{96490911-2820-F34F-984A-3BBB1CFC954D}" dt="2018-10-21T20:28:30.036" v="2665"/>
          <ac:grpSpMkLst>
            <pc:docMk/>
            <pc:sldMk cId="611577483" sldId="640"/>
            <ac:grpSpMk id="194" creationId="{7CF427AC-599E-3F49-8BF9-5DA790022E11}"/>
          </ac:grpSpMkLst>
        </pc:grpChg>
        <pc:grpChg chg="add del">
          <ac:chgData name="Lee, Hyun Jong" userId="c1b6e6e0-b729-405e-86f0-e6795d183b60" providerId="ADAL" clId="{96490911-2820-F34F-984A-3BBB1CFC954D}" dt="2018-10-21T20:28:30.036" v="2665"/>
          <ac:grpSpMkLst>
            <pc:docMk/>
            <pc:sldMk cId="611577483" sldId="640"/>
            <ac:grpSpMk id="204" creationId="{C94B3575-6769-F64D-939F-FF8607E8D5B7}"/>
          </ac:grpSpMkLst>
        </pc:grpChg>
        <pc:grpChg chg="add del">
          <ac:chgData name="Lee, Hyun Jong" userId="c1b6e6e0-b729-405e-86f0-e6795d183b60" providerId="ADAL" clId="{96490911-2820-F34F-984A-3BBB1CFC954D}" dt="2018-10-21T20:28:30.036" v="2665"/>
          <ac:grpSpMkLst>
            <pc:docMk/>
            <pc:sldMk cId="611577483" sldId="640"/>
            <ac:grpSpMk id="208" creationId="{1C3169E6-497A-B64E-B4F3-104BC85BD451}"/>
          </ac:grpSpMkLst>
        </pc:grpChg>
        <pc:grpChg chg="add del">
          <ac:chgData name="Lee, Hyun Jong" userId="c1b6e6e0-b729-405e-86f0-e6795d183b60" providerId="ADAL" clId="{96490911-2820-F34F-984A-3BBB1CFC954D}" dt="2018-10-21T20:28:30.036" v="2665"/>
          <ac:grpSpMkLst>
            <pc:docMk/>
            <pc:sldMk cId="611577483" sldId="640"/>
            <ac:grpSpMk id="214" creationId="{BD23499B-FDC6-3D40-B80F-4350C8D86D14}"/>
          </ac:grpSpMkLst>
        </pc:grpChg>
        <pc:grpChg chg="add del">
          <ac:chgData name="Lee, Hyun Jong" userId="c1b6e6e0-b729-405e-86f0-e6795d183b60" providerId="ADAL" clId="{96490911-2820-F34F-984A-3BBB1CFC954D}" dt="2018-10-21T20:28:33.552" v="2668"/>
          <ac:grpSpMkLst>
            <pc:docMk/>
            <pc:sldMk cId="611577483" sldId="640"/>
            <ac:grpSpMk id="217" creationId="{0748D338-5F65-8C47-82D1-EB1E9AD94E0D}"/>
          </ac:grpSpMkLst>
        </pc:grpChg>
        <pc:grpChg chg="add del">
          <ac:chgData name="Lee, Hyun Jong" userId="c1b6e6e0-b729-405e-86f0-e6795d183b60" providerId="ADAL" clId="{96490911-2820-F34F-984A-3BBB1CFC954D}" dt="2018-10-21T20:28:33.552" v="2668"/>
          <ac:grpSpMkLst>
            <pc:docMk/>
            <pc:sldMk cId="611577483" sldId="640"/>
            <ac:grpSpMk id="221" creationId="{28FE548E-8B73-D14C-A976-F75AA431F0F5}"/>
          </ac:grpSpMkLst>
        </pc:grpChg>
        <pc:grpChg chg="add del">
          <ac:chgData name="Lee, Hyun Jong" userId="c1b6e6e0-b729-405e-86f0-e6795d183b60" providerId="ADAL" clId="{96490911-2820-F34F-984A-3BBB1CFC954D}" dt="2018-10-21T20:28:33.552" v="2668"/>
          <ac:grpSpMkLst>
            <pc:docMk/>
            <pc:sldMk cId="611577483" sldId="640"/>
            <ac:grpSpMk id="231" creationId="{291F0091-2FC3-C847-B53D-69ED37660180}"/>
          </ac:grpSpMkLst>
        </pc:grpChg>
        <pc:grpChg chg="add del">
          <ac:chgData name="Lee, Hyun Jong" userId="c1b6e6e0-b729-405e-86f0-e6795d183b60" providerId="ADAL" clId="{96490911-2820-F34F-984A-3BBB1CFC954D}" dt="2018-10-21T20:28:33.552" v="2668"/>
          <ac:grpSpMkLst>
            <pc:docMk/>
            <pc:sldMk cId="611577483" sldId="640"/>
            <ac:grpSpMk id="235" creationId="{7774F2B1-91BD-A24E-B75A-0B86F172A96D}"/>
          </ac:grpSpMkLst>
        </pc:grpChg>
        <pc:grpChg chg="add del">
          <ac:chgData name="Lee, Hyun Jong" userId="c1b6e6e0-b729-405e-86f0-e6795d183b60" providerId="ADAL" clId="{96490911-2820-F34F-984A-3BBB1CFC954D}" dt="2018-10-21T20:28:33.552" v="2668"/>
          <ac:grpSpMkLst>
            <pc:docMk/>
            <pc:sldMk cId="611577483" sldId="640"/>
            <ac:grpSpMk id="241" creationId="{BF1A3F0B-68CE-7543-B9FC-682C80162550}"/>
          </ac:grpSpMkLst>
        </pc:grpChg>
        <pc:grpChg chg="add del">
          <ac:chgData name="Lee, Hyun Jong" userId="c1b6e6e0-b729-405e-86f0-e6795d183b60" providerId="ADAL" clId="{96490911-2820-F34F-984A-3BBB1CFC954D}" dt="2018-10-21T20:28:36.075" v="2671"/>
          <ac:grpSpMkLst>
            <pc:docMk/>
            <pc:sldMk cId="611577483" sldId="640"/>
            <ac:grpSpMk id="244" creationId="{E79B751A-3B14-F54D-A088-6153AB18FF5B}"/>
          </ac:grpSpMkLst>
        </pc:grpChg>
        <pc:grpChg chg="add del">
          <ac:chgData name="Lee, Hyun Jong" userId="c1b6e6e0-b729-405e-86f0-e6795d183b60" providerId="ADAL" clId="{96490911-2820-F34F-984A-3BBB1CFC954D}" dt="2018-10-21T20:28:36.075" v="2671"/>
          <ac:grpSpMkLst>
            <pc:docMk/>
            <pc:sldMk cId="611577483" sldId="640"/>
            <ac:grpSpMk id="248" creationId="{747AD314-DF63-3E4F-B7FC-7D9F44013883}"/>
          </ac:grpSpMkLst>
        </pc:grpChg>
        <pc:grpChg chg="add del">
          <ac:chgData name="Lee, Hyun Jong" userId="c1b6e6e0-b729-405e-86f0-e6795d183b60" providerId="ADAL" clId="{96490911-2820-F34F-984A-3BBB1CFC954D}" dt="2018-10-21T20:28:36.075" v="2671"/>
          <ac:grpSpMkLst>
            <pc:docMk/>
            <pc:sldMk cId="611577483" sldId="640"/>
            <ac:grpSpMk id="258" creationId="{FAA3C27C-530F-524E-BD6F-224A70FBFC5E}"/>
          </ac:grpSpMkLst>
        </pc:grpChg>
        <pc:grpChg chg="add del">
          <ac:chgData name="Lee, Hyun Jong" userId="c1b6e6e0-b729-405e-86f0-e6795d183b60" providerId="ADAL" clId="{96490911-2820-F34F-984A-3BBB1CFC954D}" dt="2018-10-21T20:28:36.075" v="2671"/>
          <ac:grpSpMkLst>
            <pc:docMk/>
            <pc:sldMk cId="611577483" sldId="640"/>
            <ac:grpSpMk id="262" creationId="{9F797C0D-83EA-D146-BD44-287F62154D3F}"/>
          </ac:grpSpMkLst>
        </pc:grpChg>
        <pc:grpChg chg="add del">
          <ac:chgData name="Lee, Hyun Jong" userId="c1b6e6e0-b729-405e-86f0-e6795d183b60" providerId="ADAL" clId="{96490911-2820-F34F-984A-3BBB1CFC954D}" dt="2018-10-21T20:28:36.075" v="2671"/>
          <ac:grpSpMkLst>
            <pc:docMk/>
            <pc:sldMk cId="611577483" sldId="640"/>
            <ac:grpSpMk id="268" creationId="{3CE00CC8-2D1D-304F-BD04-76C878005F7E}"/>
          </ac:grpSpMkLst>
        </pc:grpChg>
        <pc:picChg chg="add del">
          <ac:chgData name="Lee, Hyun Jong" userId="c1b6e6e0-b729-405e-86f0-e6795d183b60" providerId="ADAL" clId="{96490911-2820-F34F-984A-3BBB1CFC954D}" dt="2018-10-21T20:28:10.056" v="2644"/>
          <ac:picMkLst>
            <pc:docMk/>
            <pc:sldMk cId="611577483" sldId="640"/>
            <ac:picMk id="46" creationId="{E2E35A7E-7DF6-0345-8AE6-500814F76EB4}"/>
          </ac:picMkLst>
        </pc:picChg>
        <pc:picChg chg="add del">
          <ac:chgData name="Lee, Hyun Jong" userId="c1b6e6e0-b729-405e-86f0-e6795d183b60" providerId="ADAL" clId="{96490911-2820-F34F-984A-3BBB1CFC954D}" dt="2018-10-21T20:28:10.056" v="2644"/>
          <ac:picMkLst>
            <pc:docMk/>
            <pc:sldMk cId="611577483" sldId="640"/>
            <ac:picMk id="48" creationId="{69214563-9C4E-9E4A-89DC-C665DE5DB3F3}"/>
          </ac:picMkLst>
        </pc:picChg>
        <pc:picChg chg="mod">
          <ac:chgData name="Lee, Hyun Jong" userId="c1b6e6e0-b729-405e-86f0-e6795d183b60" providerId="ADAL" clId="{96490911-2820-F34F-984A-3BBB1CFC954D}" dt="2018-10-21T20:28:34.156" v="2669" actId="1035"/>
          <ac:picMkLst>
            <pc:docMk/>
            <pc:sldMk cId="611577483" sldId="640"/>
            <ac:picMk id="50" creationId="{087E3D90-91DE-F446-AFC2-091E980DCF70}"/>
          </ac:picMkLst>
        </pc:picChg>
        <pc:picChg chg="mod">
          <ac:chgData name="Lee, Hyun Jong" userId="c1b6e6e0-b729-405e-86f0-e6795d183b60" providerId="ADAL" clId="{96490911-2820-F34F-984A-3BBB1CFC954D}" dt="2018-10-21T20:28:34.156" v="2669" actId="1035"/>
          <ac:picMkLst>
            <pc:docMk/>
            <pc:sldMk cId="611577483" sldId="640"/>
            <ac:picMk id="51" creationId="{17A95107-4D7D-484B-B874-4E342F8D41FA}"/>
          </ac:picMkLst>
        </pc:picChg>
        <pc:picChg chg="add del">
          <ac:chgData name="Lee, Hyun Jong" userId="c1b6e6e0-b729-405e-86f0-e6795d183b60" providerId="ADAL" clId="{96490911-2820-F34F-984A-3BBB1CFC954D}" dt="2018-10-21T20:28:15.311" v="2652"/>
          <ac:picMkLst>
            <pc:docMk/>
            <pc:sldMk cId="611577483" sldId="640"/>
            <ac:picMk id="81" creationId="{7FEBDC3B-E0ED-F247-9A40-2F52921D6490}"/>
          </ac:picMkLst>
        </pc:picChg>
        <pc:picChg chg="add del">
          <ac:chgData name="Lee, Hyun Jong" userId="c1b6e6e0-b729-405e-86f0-e6795d183b60" providerId="ADAL" clId="{96490911-2820-F34F-984A-3BBB1CFC954D}" dt="2018-10-21T20:28:15.311" v="2652"/>
          <ac:picMkLst>
            <pc:docMk/>
            <pc:sldMk cId="611577483" sldId="640"/>
            <ac:picMk id="82" creationId="{8A4732A7-03E2-BB40-AFA5-FED7161FDBC7}"/>
          </ac:picMkLst>
        </pc:picChg>
        <pc:picChg chg="add del">
          <ac:chgData name="Lee, Hyun Jong" userId="c1b6e6e0-b729-405e-86f0-e6795d183b60" providerId="ADAL" clId="{96490911-2820-F34F-984A-3BBB1CFC954D}" dt="2018-10-21T20:28:19.507" v="2656"/>
          <ac:picMkLst>
            <pc:docMk/>
            <pc:sldMk cId="611577483" sldId="640"/>
            <ac:picMk id="119" creationId="{FA7F794C-DE16-3747-8446-55CF091C5E73}"/>
          </ac:picMkLst>
        </pc:picChg>
        <pc:picChg chg="add del">
          <ac:chgData name="Lee, Hyun Jong" userId="c1b6e6e0-b729-405e-86f0-e6795d183b60" providerId="ADAL" clId="{96490911-2820-F34F-984A-3BBB1CFC954D}" dt="2018-10-21T20:28:19.507" v="2656"/>
          <ac:picMkLst>
            <pc:docMk/>
            <pc:sldMk cId="611577483" sldId="640"/>
            <ac:picMk id="120" creationId="{0D394F1B-9094-6E47-9A1E-7FF3DCAF6BC4}"/>
          </ac:picMkLst>
        </pc:picChg>
        <pc:picChg chg="add del">
          <ac:chgData name="Lee, Hyun Jong" userId="c1b6e6e0-b729-405e-86f0-e6795d183b60" providerId="ADAL" clId="{96490911-2820-F34F-984A-3BBB1CFC954D}" dt="2018-10-21T20:28:22.517" v="2659"/>
          <ac:picMkLst>
            <pc:docMk/>
            <pc:sldMk cId="611577483" sldId="640"/>
            <ac:picMk id="146" creationId="{44708DF8-AF36-AC4B-A281-F29D7373892A}"/>
          </ac:picMkLst>
        </pc:picChg>
        <pc:picChg chg="add del">
          <ac:chgData name="Lee, Hyun Jong" userId="c1b6e6e0-b729-405e-86f0-e6795d183b60" providerId="ADAL" clId="{96490911-2820-F34F-984A-3BBB1CFC954D}" dt="2018-10-21T20:28:22.517" v="2659"/>
          <ac:picMkLst>
            <pc:docMk/>
            <pc:sldMk cId="611577483" sldId="640"/>
            <ac:picMk id="147" creationId="{338708D0-06CF-D241-B9A5-BB39261E4E63}"/>
          </ac:picMkLst>
        </pc:picChg>
        <pc:picChg chg="add del">
          <ac:chgData name="Lee, Hyun Jong" userId="c1b6e6e0-b729-405e-86f0-e6795d183b60" providerId="ADAL" clId="{96490911-2820-F34F-984A-3BBB1CFC954D}" dt="2018-10-21T20:28:25.383" v="2662"/>
          <ac:picMkLst>
            <pc:docMk/>
            <pc:sldMk cId="611577483" sldId="640"/>
            <ac:picMk id="173" creationId="{0FDE378D-473C-AE46-BFC3-82AD34DB0AB0}"/>
          </ac:picMkLst>
        </pc:picChg>
        <pc:picChg chg="add del">
          <ac:chgData name="Lee, Hyun Jong" userId="c1b6e6e0-b729-405e-86f0-e6795d183b60" providerId="ADAL" clId="{96490911-2820-F34F-984A-3BBB1CFC954D}" dt="2018-10-21T20:28:25.383" v="2662"/>
          <ac:picMkLst>
            <pc:docMk/>
            <pc:sldMk cId="611577483" sldId="640"/>
            <ac:picMk id="174" creationId="{A56BD9E2-A6BD-BA44-81D0-920EB88D286C}"/>
          </ac:picMkLst>
        </pc:picChg>
        <pc:picChg chg="add del">
          <ac:chgData name="Lee, Hyun Jong" userId="c1b6e6e0-b729-405e-86f0-e6795d183b60" providerId="ADAL" clId="{96490911-2820-F34F-984A-3BBB1CFC954D}" dt="2018-10-21T20:28:30.036" v="2665"/>
          <ac:picMkLst>
            <pc:docMk/>
            <pc:sldMk cId="611577483" sldId="640"/>
            <ac:picMk id="200" creationId="{B013CE13-913B-9148-8CFA-7E590BBCC5DA}"/>
          </ac:picMkLst>
        </pc:picChg>
        <pc:picChg chg="add del">
          <ac:chgData name="Lee, Hyun Jong" userId="c1b6e6e0-b729-405e-86f0-e6795d183b60" providerId="ADAL" clId="{96490911-2820-F34F-984A-3BBB1CFC954D}" dt="2018-10-21T20:28:30.036" v="2665"/>
          <ac:picMkLst>
            <pc:docMk/>
            <pc:sldMk cId="611577483" sldId="640"/>
            <ac:picMk id="201" creationId="{73988FD8-2CD6-DA41-B446-B096058BCBDD}"/>
          </ac:picMkLst>
        </pc:picChg>
        <pc:picChg chg="add del">
          <ac:chgData name="Lee, Hyun Jong" userId="c1b6e6e0-b729-405e-86f0-e6795d183b60" providerId="ADAL" clId="{96490911-2820-F34F-984A-3BBB1CFC954D}" dt="2018-10-21T20:28:33.552" v="2668"/>
          <ac:picMkLst>
            <pc:docMk/>
            <pc:sldMk cId="611577483" sldId="640"/>
            <ac:picMk id="227" creationId="{C73FC0E1-EC64-1547-876E-069025EA6129}"/>
          </ac:picMkLst>
        </pc:picChg>
        <pc:picChg chg="add del">
          <ac:chgData name="Lee, Hyun Jong" userId="c1b6e6e0-b729-405e-86f0-e6795d183b60" providerId="ADAL" clId="{96490911-2820-F34F-984A-3BBB1CFC954D}" dt="2018-10-21T20:28:33.552" v="2668"/>
          <ac:picMkLst>
            <pc:docMk/>
            <pc:sldMk cId="611577483" sldId="640"/>
            <ac:picMk id="228" creationId="{91D64BE4-D2B5-BF46-9F88-8D5F2BAF4A55}"/>
          </ac:picMkLst>
        </pc:picChg>
        <pc:picChg chg="add del">
          <ac:chgData name="Lee, Hyun Jong" userId="c1b6e6e0-b729-405e-86f0-e6795d183b60" providerId="ADAL" clId="{96490911-2820-F34F-984A-3BBB1CFC954D}" dt="2018-10-21T20:28:36.075" v="2671"/>
          <ac:picMkLst>
            <pc:docMk/>
            <pc:sldMk cId="611577483" sldId="640"/>
            <ac:picMk id="254" creationId="{ED1149BA-5C97-E04B-B9D3-CC5FE4032249}"/>
          </ac:picMkLst>
        </pc:picChg>
        <pc:picChg chg="add del">
          <ac:chgData name="Lee, Hyun Jong" userId="c1b6e6e0-b729-405e-86f0-e6795d183b60" providerId="ADAL" clId="{96490911-2820-F34F-984A-3BBB1CFC954D}" dt="2018-10-21T20:28:36.075" v="2671"/>
          <ac:picMkLst>
            <pc:docMk/>
            <pc:sldMk cId="611577483" sldId="640"/>
            <ac:picMk id="255" creationId="{A3643E8D-50A7-304F-9EB6-6A158114D032}"/>
          </ac:picMkLst>
        </pc:picChg>
        <pc:cxnChg chg="mod">
          <ac:chgData name="Lee, Hyun Jong" userId="c1b6e6e0-b729-405e-86f0-e6795d183b60" providerId="ADAL" clId="{96490911-2820-F34F-984A-3BBB1CFC954D}" dt="2018-10-21T20:28:34.156" v="2669" actId="1035"/>
          <ac:cxnSpMkLst>
            <pc:docMk/>
            <pc:sldMk cId="611577483" sldId="640"/>
            <ac:cxnSpMk id="15" creationId="{B79E6EEE-F212-A440-9925-62C440359974}"/>
          </ac:cxnSpMkLst>
        </pc:cxnChg>
        <pc:cxnChg chg="mod">
          <ac:chgData name="Lee, Hyun Jong" userId="c1b6e6e0-b729-405e-86f0-e6795d183b60" providerId="ADAL" clId="{96490911-2820-F34F-984A-3BBB1CFC954D}" dt="2018-10-21T20:28:34.156" v="2669" actId="1035"/>
          <ac:cxnSpMkLst>
            <pc:docMk/>
            <pc:sldMk cId="611577483" sldId="640"/>
            <ac:cxnSpMk id="17" creationId="{D8D013E6-7B88-754E-9BBC-00C04C9E97C6}"/>
          </ac:cxnSpMkLst>
        </pc:cxnChg>
        <pc:cxnChg chg="add del">
          <ac:chgData name="Lee, Hyun Jong" userId="c1b6e6e0-b729-405e-86f0-e6795d183b60" providerId="ADAL" clId="{96490911-2820-F34F-984A-3BBB1CFC954D}" dt="2018-10-21T20:28:10.056" v="2644"/>
          <ac:cxnSpMkLst>
            <pc:docMk/>
            <pc:sldMk cId="611577483" sldId="640"/>
            <ac:cxnSpMk id="44" creationId="{683DD88F-ABE7-C946-987B-5133BE870A5C}"/>
          </ac:cxnSpMkLst>
        </pc:cxnChg>
        <pc:cxnChg chg="add del">
          <ac:chgData name="Lee, Hyun Jong" userId="c1b6e6e0-b729-405e-86f0-e6795d183b60" providerId="ADAL" clId="{96490911-2820-F34F-984A-3BBB1CFC954D}" dt="2018-10-21T20:28:10.056" v="2644"/>
          <ac:cxnSpMkLst>
            <pc:docMk/>
            <pc:sldMk cId="611577483" sldId="640"/>
            <ac:cxnSpMk id="45" creationId="{EDC5F65A-1FCB-F448-926E-90843FAE4DE1}"/>
          </ac:cxnSpMkLst>
        </pc:cxnChg>
        <pc:cxnChg chg="add del">
          <ac:chgData name="Lee, Hyun Jong" userId="c1b6e6e0-b729-405e-86f0-e6795d183b60" providerId="ADAL" clId="{96490911-2820-F34F-984A-3BBB1CFC954D}" dt="2018-10-21T20:28:15.311" v="2652"/>
          <ac:cxnSpMkLst>
            <pc:docMk/>
            <pc:sldMk cId="611577483" sldId="640"/>
            <ac:cxnSpMk id="79" creationId="{9519D0B4-662D-6846-A210-3576D78AAC37}"/>
          </ac:cxnSpMkLst>
        </pc:cxnChg>
        <pc:cxnChg chg="add del">
          <ac:chgData name="Lee, Hyun Jong" userId="c1b6e6e0-b729-405e-86f0-e6795d183b60" providerId="ADAL" clId="{96490911-2820-F34F-984A-3BBB1CFC954D}" dt="2018-10-21T20:28:15.311" v="2652"/>
          <ac:cxnSpMkLst>
            <pc:docMk/>
            <pc:sldMk cId="611577483" sldId="640"/>
            <ac:cxnSpMk id="80" creationId="{CDC2BF81-D268-8D48-98F7-85760975D2BC}"/>
          </ac:cxnSpMkLst>
        </pc:cxnChg>
        <pc:cxnChg chg="add del">
          <ac:chgData name="Lee, Hyun Jong" userId="c1b6e6e0-b729-405e-86f0-e6795d183b60" providerId="ADAL" clId="{96490911-2820-F34F-984A-3BBB1CFC954D}" dt="2018-10-21T20:28:19.507" v="2656"/>
          <ac:cxnSpMkLst>
            <pc:docMk/>
            <pc:sldMk cId="611577483" sldId="640"/>
            <ac:cxnSpMk id="117" creationId="{13E5FEE2-961B-864D-8E31-77C04D04A173}"/>
          </ac:cxnSpMkLst>
        </pc:cxnChg>
        <pc:cxnChg chg="add del">
          <ac:chgData name="Lee, Hyun Jong" userId="c1b6e6e0-b729-405e-86f0-e6795d183b60" providerId="ADAL" clId="{96490911-2820-F34F-984A-3BBB1CFC954D}" dt="2018-10-21T20:28:19.507" v="2656"/>
          <ac:cxnSpMkLst>
            <pc:docMk/>
            <pc:sldMk cId="611577483" sldId="640"/>
            <ac:cxnSpMk id="118" creationId="{A787E0EE-FFEC-B643-B1D4-02DC943AC135}"/>
          </ac:cxnSpMkLst>
        </pc:cxnChg>
        <pc:cxnChg chg="add del">
          <ac:chgData name="Lee, Hyun Jong" userId="c1b6e6e0-b729-405e-86f0-e6795d183b60" providerId="ADAL" clId="{96490911-2820-F34F-984A-3BBB1CFC954D}" dt="2018-10-21T20:28:22.517" v="2659"/>
          <ac:cxnSpMkLst>
            <pc:docMk/>
            <pc:sldMk cId="611577483" sldId="640"/>
            <ac:cxnSpMk id="144" creationId="{4C7820AE-DAAD-254C-A7CE-63C4E3F10D4F}"/>
          </ac:cxnSpMkLst>
        </pc:cxnChg>
        <pc:cxnChg chg="add del">
          <ac:chgData name="Lee, Hyun Jong" userId="c1b6e6e0-b729-405e-86f0-e6795d183b60" providerId="ADAL" clId="{96490911-2820-F34F-984A-3BBB1CFC954D}" dt="2018-10-21T20:28:22.517" v="2659"/>
          <ac:cxnSpMkLst>
            <pc:docMk/>
            <pc:sldMk cId="611577483" sldId="640"/>
            <ac:cxnSpMk id="145" creationId="{32D5730F-5CC6-F041-A911-2B3E7735438D}"/>
          </ac:cxnSpMkLst>
        </pc:cxnChg>
        <pc:cxnChg chg="add del">
          <ac:chgData name="Lee, Hyun Jong" userId="c1b6e6e0-b729-405e-86f0-e6795d183b60" providerId="ADAL" clId="{96490911-2820-F34F-984A-3BBB1CFC954D}" dt="2018-10-21T20:28:25.383" v="2662"/>
          <ac:cxnSpMkLst>
            <pc:docMk/>
            <pc:sldMk cId="611577483" sldId="640"/>
            <ac:cxnSpMk id="171" creationId="{9DDC457B-4B2D-7147-8DE0-C1C535E5466A}"/>
          </ac:cxnSpMkLst>
        </pc:cxnChg>
        <pc:cxnChg chg="add del">
          <ac:chgData name="Lee, Hyun Jong" userId="c1b6e6e0-b729-405e-86f0-e6795d183b60" providerId="ADAL" clId="{96490911-2820-F34F-984A-3BBB1CFC954D}" dt="2018-10-21T20:28:25.383" v="2662"/>
          <ac:cxnSpMkLst>
            <pc:docMk/>
            <pc:sldMk cId="611577483" sldId="640"/>
            <ac:cxnSpMk id="172" creationId="{585EF26F-38FC-F349-8537-4498C4B067E9}"/>
          </ac:cxnSpMkLst>
        </pc:cxnChg>
        <pc:cxnChg chg="add del">
          <ac:chgData name="Lee, Hyun Jong" userId="c1b6e6e0-b729-405e-86f0-e6795d183b60" providerId="ADAL" clId="{96490911-2820-F34F-984A-3BBB1CFC954D}" dt="2018-10-21T20:28:30.036" v="2665"/>
          <ac:cxnSpMkLst>
            <pc:docMk/>
            <pc:sldMk cId="611577483" sldId="640"/>
            <ac:cxnSpMk id="198" creationId="{ECD25187-56E4-914F-BE10-97E20D48505C}"/>
          </ac:cxnSpMkLst>
        </pc:cxnChg>
        <pc:cxnChg chg="add del">
          <ac:chgData name="Lee, Hyun Jong" userId="c1b6e6e0-b729-405e-86f0-e6795d183b60" providerId="ADAL" clId="{96490911-2820-F34F-984A-3BBB1CFC954D}" dt="2018-10-21T20:28:30.036" v="2665"/>
          <ac:cxnSpMkLst>
            <pc:docMk/>
            <pc:sldMk cId="611577483" sldId="640"/>
            <ac:cxnSpMk id="199" creationId="{4A2E2291-EA08-D445-96D5-C4FCA48925BC}"/>
          </ac:cxnSpMkLst>
        </pc:cxnChg>
        <pc:cxnChg chg="add del">
          <ac:chgData name="Lee, Hyun Jong" userId="c1b6e6e0-b729-405e-86f0-e6795d183b60" providerId="ADAL" clId="{96490911-2820-F34F-984A-3BBB1CFC954D}" dt="2018-10-21T20:28:33.552" v="2668"/>
          <ac:cxnSpMkLst>
            <pc:docMk/>
            <pc:sldMk cId="611577483" sldId="640"/>
            <ac:cxnSpMk id="225" creationId="{17A52BB7-3D73-0C45-B3DA-0A9F4CF7B51B}"/>
          </ac:cxnSpMkLst>
        </pc:cxnChg>
        <pc:cxnChg chg="add del">
          <ac:chgData name="Lee, Hyun Jong" userId="c1b6e6e0-b729-405e-86f0-e6795d183b60" providerId="ADAL" clId="{96490911-2820-F34F-984A-3BBB1CFC954D}" dt="2018-10-21T20:28:33.552" v="2668"/>
          <ac:cxnSpMkLst>
            <pc:docMk/>
            <pc:sldMk cId="611577483" sldId="640"/>
            <ac:cxnSpMk id="226" creationId="{D4A6EE01-5389-744E-AADE-EF7EF06F8419}"/>
          </ac:cxnSpMkLst>
        </pc:cxnChg>
        <pc:cxnChg chg="add del">
          <ac:chgData name="Lee, Hyun Jong" userId="c1b6e6e0-b729-405e-86f0-e6795d183b60" providerId="ADAL" clId="{96490911-2820-F34F-984A-3BBB1CFC954D}" dt="2018-10-21T20:28:36.075" v="2671"/>
          <ac:cxnSpMkLst>
            <pc:docMk/>
            <pc:sldMk cId="611577483" sldId="640"/>
            <ac:cxnSpMk id="252" creationId="{40936651-4217-F148-A9F3-1598CCB3DAAC}"/>
          </ac:cxnSpMkLst>
        </pc:cxnChg>
        <pc:cxnChg chg="add del">
          <ac:chgData name="Lee, Hyun Jong" userId="c1b6e6e0-b729-405e-86f0-e6795d183b60" providerId="ADAL" clId="{96490911-2820-F34F-984A-3BBB1CFC954D}" dt="2018-10-21T20:28:36.075" v="2671"/>
          <ac:cxnSpMkLst>
            <pc:docMk/>
            <pc:sldMk cId="611577483" sldId="640"/>
            <ac:cxnSpMk id="253" creationId="{AA658886-ECFA-8140-8607-58A9B8BF08E0}"/>
          </ac:cxnSpMkLst>
        </pc:cxnChg>
      </pc:sldChg>
      <pc:sldChg chg="addSp delSp modSp add delAnim modAnim">
        <pc:chgData name="Lee, Hyun Jong" userId="c1b6e6e0-b729-405e-86f0-e6795d183b60" providerId="ADAL" clId="{96490911-2820-F34F-984A-3BBB1CFC954D}" dt="2018-10-21T20:28:42.537" v="2673" actId="1036"/>
        <pc:sldMkLst>
          <pc:docMk/>
          <pc:sldMk cId="1993686913" sldId="652"/>
        </pc:sldMkLst>
        <pc:spChg chg="mod">
          <ac:chgData name="Lee, Hyun Jong" userId="c1b6e6e0-b729-405e-86f0-e6795d183b60" providerId="ADAL" clId="{96490911-2820-F34F-984A-3BBB1CFC954D}" dt="2018-10-21T00:17:28.863" v="395"/>
          <ac:spMkLst>
            <pc:docMk/>
            <pc:sldMk cId="1993686913" sldId="652"/>
            <ac:spMk id="3" creationId="{1552A8E0-7AFA-094A-97CC-31409F6A2987}"/>
          </ac:spMkLst>
        </pc:spChg>
        <pc:spChg chg="add del mod">
          <ac:chgData name="Lee, Hyun Jong" userId="c1b6e6e0-b729-405e-86f0-e6795d183b60" providerId="ADAL" clId="{96490911-2820-F34F-984A-3BBB1CFC954D}" dt="2018-10-21T00:18:50.447" v="406" actId="478"/>
          <ac:spMkLst>
            <pc:docMk/>
            <pc:sldMk cId="1993686913" sldId="652"/>
            <ac:spMk id="32" creationId="{578F81A9-C8F1-0D4A-8E55-963EDBA33DC0}"/>
          </ac:spMkLst>
        </pc:spChg>
        <pc:spChg chg="add del mod">
          <ac:chgData name="Lee, Hyun Jong" userId="c1b6e6e0-b729-405e-86f0-e6795d183b60" providerId="ADAL" clId="{96490911-2820-F34F-984A-3BBB1CFC954D}" dt="2018-10-21T00:18:50.447" v="406" actId="478"/>
          <ac:spMkLst>
            <pc:docMk/>
            <pc:sldMk cId="1993686913" sldId="652"/>
            <ac:spMk id="33" creationId="{8608DD20-710D-734B-A797-CC02B829CA65}"/>
          </ac:spMkLst>
        </pc:spChg>
        <pc:spChg chg="add del mod">
          <ac:chgData name="Lee, Hyun Jong" userId="c1b6e6e0-b729-405e-86f0-e6795d183b60" providerId="ADAL" clId="{96490911-2820-F34F-984A-3BBB1CFC954D}" dt="2018-10-21T00:18:50.447" v="406" actId="478"/>
          <ac:spMkLst>
            <pc:docMk/>
            <pc:sldMk cId="1993686913" sldId="652"/>
            <ac:spMk id="34" creationId="{05555D0F-ED19-AE47-B1F6-37117A4FDBFB}"/>
          </ac:spMkLst>
        </pc:spChg>
        <pc:spChg chg="add del mod">
          <ac:chgData name="Lee, Hyun Jong" userId="c1b6e6e0-b729-405e-86f0-e6795d183b60" providerId="ADAL" clId="{96490911-2820-F34F-984A-3BBB1CFC954D}" dt="2018-10-21T00:18:50.447" v="406" actId="478"/>
          <ac:spMkLst>
            <pc:docMk/>
            <pc:sldMk cId="1993686913" sldId="652"/>
            <ac:spMk id="35" creationId="{94B002A4-157A-9D43-81AC-35E93DE6FB46}"/>
          </ac:spMkLst>
        </pc:spChg>
        <pc:spChg chg="add mod">
          <ac:chgData name="Lee, Hyun Jong" userId="c1b6e6e0-b729-405e-86f0-e6795d183b60" providerId="ADAL" clId="{96490911-2820-F34F-984A-3BBB1CFC954D}" dt="2018-10-21T20:27:59.206" v="2642" actId="1036"/>
          <ac:spMkLst>
            <pc:docMk/>
            <pc:sldMk cId="1993686913" sldId="652"/>
            <ac:spMk id="36" creationId="{048A4E26-05DB-AF4E-900F-4EC27EFDC9FE}"/>
          </ac:spMkLst>
        </pc:spChg>
        <pc:spChg chg="add mod">
          <ac:chgData name="Lee, Hyun Jong" userId="c1b6e6e0-b729-405e-86f0-e6795d183b60" providerId="ADAL" clId="{96490911-2820-F34F-984A-3BBB1CFC954D}" dt="2018-10-21T20:27:59.206" v="2642" actId="1036"/>
          <ac:spMkLst>
            <pc:docMk/>
            <pc:sldMk cId="1993686913" sldId="652"/>
            <ac:spMk id="37" creationId="{D4D4289B-1290-2745-B4F4-D9F564AC43CE}"/>
          </ac:spMkLst>
        </pc:spChg>
        <pc:spChg chg="add del mod">
          <ac:chgData name="Lee, Hyun Jong" userId="c1b6e6e0-b729-405e-86f0-e6795d183b60" providerId="ADAL" clId="{96490911-2820-F34F-984A-3BBB1CFC954D}" dt="2018-10-21T20:10:31.891" v="2326" actId="478"/>
          <ac:spMkLst>
            <pc:docMk/>
            <pc:sldMk cId="1993686913" sldId="652"/>
            <ac:spMk id="38" creationId="{5608BC7B-B114-AE49-9579-7752D25F5AF1}"/>
          </ac:spMkLst>
        </pc:spChg>
        <pc:spChg chg="add del mod">
          <ac:chgData name="Lee, Hyun Jong" userId="c1b6e6e0-b729-405e-86f0-e6795d183b60" providerId="ADAL" clId="{96490911-2820-F34F-984A-3BBB1CFC954D}" dt="2018-10-21T20:10:36.246" v="2327" actId="478"/>
          <ac:spMkLst>
            <pc:docMk/>
            <pc:sldMk cId="1993686913" sldId="652"/>
            <ac:spMk id="42" creationId="{FA3DF8A1-1DB9-214D-992A-8877E8DBE3B6}"/>
          </ac:spMkLst>
        </pc:spChg>
        <pc:spChg chg="del">
          <ac:chgData name="Lee, Hyun Jong" userId="c1b6e6e0-b729-405e-86f0-e6795d183b60" providerId="ADAL" clId="{96490911-2820-F34F-984A-3BBB1CFC954D}" dt="2018-10-21T00:14:49.286" v="363" actId="478"/>
          <ac:spMkLst>
            <pc:docMk/>
            <pc:sldMk cId="1993686913" sldId="652"/>
            <ac:spMk id="47" creationId="{F34CCB19-4E63-254F-8845-0B111CB9FA18}"/>
          </ac:spMkLst>
        </pc:spChg>
        <pc:spChg chg="del">
          <ac:chgData name="Lee, Hyun Jong" userId="c1b6e6e0-b729-405e-86f0-e6795d183b60" providerId="ADAL" clId="{96490911-2820-F34F-984A-3BBB1CFC954D}" dt="2018-10-21T00:14:17.970" v="357" actId="478"/>
          <ac:spMkLst>
            <pc:docMk/>
            <pc:sldMk cId="1993686913" sldId="652"/>
            <ac:spMk id="52" creationId="{1170F3FE-FE3C-7B4C-98BE-399D3E9CD199}"/>
          </ac:spMkLst>
        </pc:spChg>
        <pc:spChg chg="del">
          <ac:chgData name="Lee, Hyun Jong" userId="c1b6e6e0-b729-405e-86f0-e6795d183b60" providerId="ADAL" clId="{96490911-2820-F34F-984A-3BBB1CFC954D}" dt="2018-10-21T00:14:17.970" v="357" actId="478"/>
          <ac:spMkLst>
            <pc:docMk/>
            <pc:sldMk cId="1993686913" sldId="652"/>
            <ac:spMk id="53" creationId="{B1143D5F-8A8A-6A4E-95A1-F30D0EF9B58A}"/>
          </ac:spMkLst>
        </pc:spChg>
        <pc:spChg chg="del">
          <ac:chgData name="Lee, Hyun Jong" userId="c1b6e6e0-b729-405e-86f0-e6795d183b60" providerId="ADAL" clId="{96490911-2820-F34F-984A-3BBB1CFC954D}" dt="2018-10-21T00:14:17.970" v="357" actId="478"/>
          <ac:spMkLst>
            <pc:docMk/>
            <pc:sldMk cId="1993686913" sldId="652"/>
            <ac:spMk id="56" creationId="{7220110E-BCAA-E04A-A72B-BE8A4E0A9D53}"/>
          </ac:spMkLst>
        </pc:spChg>
        <pc:spChg chg="add mod">
          <ac:chgData name="Lee, Hyun Jong" userId="c1b6e6e0-b729-405e-86f0-e6795d183b60" providerId="ADAL" clId="{96490911-2820-F34F-984A-3BBB1CFC954D}" dt="2018-10-21T20:27:59.206" v="2642" actId="1036"/>
          <ac:spMkLst>
            <pc:docMk/>
            <pc:sldMk cId="1993686913" sldId="652"/>
            <ac:spMk id="58" creationId="{D00AB766-F816-7347-BBE5-BF3D0AA87747}"/>
          </ac:spMkLst>
        </pc:spChg>
        <pc:spChg chg="mod">
          <ac:chgData name="Lee, Hyun Jong" userId="c1b6e6e0-b729-405e-86f0-e6795d183b60" providerId="ADAL" clId="{96490911-2820-F34F-984A-3BBB1CFC954D}" dt="2018-10-21T20:27:59.206" v="2642" actId="1036"/>
          <ac:spMkLst>
            <pc:docMk/>
            <pc:sldMk cId="1993686913" sldId="652"/>
            <ac:spMk id="59" creationId="{2F531729-13E6-D649-BFF4-A786B29A6F74}"/>
          </ac:spMkLst>
        </pc:spChg>
        <pc:spChg chg="mod">
          <ac:chgData name="Lee, Hyun Jong" userId="c1b6e6e0-b729-405e-86f0-e6795d183b60" providerId="ADAL" clId="{96490911-2820-F34F-984A-3BBB1CFC954D}" dt="2018-10-21T20:27:59.206" v="2642" actId="1036"/>
          <ac:spMkLst>
            <pc:docMk/>
            <pc:sldMk cId="1993686913" sldId="652"/>
            <ac:spMk id="60" creationId="{28AFC49F-50AA-A34C-9966-BB0CD3F10FA9}"/>
          </ac:spMkLst>
        </pc:spChg>
        <pc:spChg chg="add mod">
          <ac:chgData name="Lee, Hyun Jong" userId="c1b6e6e0-b729-405e-86f0-e6795d183b60" providerId="ADAL" clId="{96490911-2820-F34F-984A-3BBB1CFC954D}" dt="2018-10-21T20:28:42.537" v="2673" actId="1036"/>
          <ac:spMkLst>
            <pc:docMk/>
            <pc:sldMk cId="1993686913" sldId="652"/>
            <ac:spMk id="61" creationId="{4BE7AD61-C8C0-8146-B461-D7D16244D779}"/>
          </ac:spMkLst>
        </pc:spChg>
        <pc:spChg chg="del">
          <ac:chgData name="Lee, Hyun Jong" userId="c1b6e6e0-b729-405e-86f0-e6795d183b60" providerId="ADAL" clId="{96490911-2820-F34F-984A-3BBB1CFC954D}" dt="2018-10-21T00:14:49.286" v="363" actId="478"/>
          <ac:spMkLst>
            <pc:docMk/>
            <pc:sldMk cId="1993686913" sldId="652"/>
            <ac:spMk id="100" creationId="{6B1BDB88-A1F7-8E46-9F72-9A843692B09E}"/>
          </ac:spMkLst>
        </pc:spChg>
        <pc:spChg chg="del">
          <ac:chgData name="Lee, Hyun Jong" userId="c1b6e6e0-b729-405e-86f0-e6795d183b60" providerId="ADAL" clId="{96490911-2820-F34F-984A-3BBB1CFC954D}" dt="2018-10-21T00:14:49.286" v="363" actId="478"/>
          <ac:spMkLst>
            <pc:docMk/>
            <pc:sldMk cId="1993686913" sldId="652"/>
            <ac:spMk id="101" creationId="{5452A7BB-73BA-004D-AF85-8AB4C6699739}"/>
          </ac:spMkLst>
        </pc:spChg>
        <pc:spChg chg="del">
          <ac:chgData name="Lee, Hyun Jong" userId="c1b6e6e0-b729-405e-86f0-e6795d183b60" providerId="ADAL" clId="{96490911-2820-F34F-984A-3BBB1CFC954D}" dt="2018-10-21T00:14:49.286" v="363" actId="478"/>
          <ac:spMkLst>
            <pc:docMk/>
            <pc:sldMk cId="1993686913" sldId="652"/>
            <ac:spMk id="102" creationId="{18FCA91E-94DD-C640-A3C8-DEA2CB8F7AFC}"/>
          </ac:spMkLst>
        </pc:spChg>
        <pc:grpChg chg="mod">
          <ac:chgData name="Lee, Hyun Jong" userId="c1b6e6e0-b729-405e-86f0-e6795d183b60" providerId="ADAL" clId="{96490911-2820-F34F-984A-3BBB1CFC954D}" dt="2018-10-21T20:27:59.206" v="2642" actId="1036"/>
          <ac:grpSpMkLst>
            <pc:docMk/>
            <pc:sldMk cId="1993686913" sldId="652"/>
            <ac:grpSpMk id="2" creationId="{9C9E4833-C815-094C-9A93-12305C2F6660}"/>
          </ac:grpSpMkLst>
        </pc:grpChg>
        <pc:grpChg chg="mod">
          <ac:chgData name="Lee, Hyun Jong" userId="c1b6e6e0-b729-405e-86f0-e6795d183b60" providerId="ADAL" clId="{96490911-2820-F34F-984A-3BBB1CFC954D}" dt="2018-10-21T20:27:59.206" v="2642" actId="1036"/>
          <ac:grpSpMkLst>
            <pc:docMk/>
            <pc:sldMk cId="1993686913" sldId="652"/>
            <ac:grpSpMk id="12" creationId="{E1AE0FC3-1216-2645-8035-6AF3D0DC013B}"/>
          </ac:grpSpMkLst>
        </pc:grpChg>
        <pc:grpChg chg="add del mod">
          <ac:chgData name="Lee, Hyun Jong" userId="c1b6e6e0-b729-405e-86f0-e6795d183b60" providerId="ADAL" clId="{96490911-2820-F34F-984A-3BBB1CFC954D}" dt="2018-10-21T20:10:36.246" v="2327" actId="478"/>
          <ac:grpSpMkLst>
            <pc:docMk/>
            <pc:sldMk cId="1993686913" sldId="652"/>
            <ac:grpSpMk id="39" creationId="{45BB01E5-239F-EE44-80B8-A44ADD7AB2AF}"/>
          </ac:grpSpMkLst>
        </pc:grpChg>
        <pc:grpChg chg="add del mod">
          <ac:chgData name="Lee, Hyun Jong" userId="c1b6e6e0-b729-405e-86f0-e6795d183b60" providerId="ADAL" clId="{96490911-2820-F34F-984A-3BBB1CFC954D}" dt="2018-10-21T20:10:31.891" v="2326" actId="478"/>
          <ac:grpSpMkLst>
            <pc:docMk/>
            <pc:sldMk cId="1993686913" sldId="652"/>
            <ac:grpSpMk id="43" creationId="{E977540E-358E-C04E-9B6B-5AA2697CEDF8}"/>
          </ac:grpSpMkLst>
        </pc:grpChg>
        <pc:grpChg chg="add mod">
          <ac:chgData name="Lee, Hyun Jong" userId="c1b6e6e0-b729-405e-86f0-e6795d183b60" providerId="ADAL" clId="{96490911-2820-F34F-984A-3BBB1CFC954D}" dt="2018-10-21T20:28:42.537" v="2673" actId="1036"/>
          <ac:grpSpMkLst>
            <pc:docMk/>
            <pc:sldMk cId="1993686913" sldId="652"/>
            <ac:grpSpMk id="46" creationId="{D59CEFE3-7ED7-7F44-9200-299D895E533A}"/>
          </ac:grpSpMkLst>
        </pc:grpChg>
        <pc:grpChg chg="add mod">
          <ac:chgData name="Lee, Hyun Jong" userId="c1b6e6e0-b729-405e-86f0-e6795d183b60" providerId="ADAL" clId="{96490911-2820-F34F-984A-3BBB1CFC954D}" dt="2018-10-21T20:27:59.206" v="2642" actId="1036"/>
          <ac:grpSpMkLst>
            <pc:docMk/>
            <pc:sldMk cId="1993686913" sldId="652"/>
            <ac:grpSpMk id="54" creationId="{5346767A-06AD-BF4B-8EFD-4345334498F8}"/>
          </ac:grpSpMkLst>
        </pc:grpChg>
        <pc:grpChg chg="mod">
          <ac:chgData name="Lee, Hyun Jong" userId="c1b6e6e0-b729-405e-86f0-e6795d183b60" providerId="ADAL" clId="{96490911-2820-F34F-984A-3BBB1CFC954D}" dt="2018-10-21T20:27:59.206" v="2642" actId="1036"/>
          <ac:grpSpMkLst>
            <pc:docMk/>
            <pc:sldMk cId="1993686913" sldId="652"/>
            <ac:grpSpMk id="84" creationId="{ED3A3977-C607-CD43-8892-6C78D9B2D884}"/>
          </ac:grpSpMkLst>
        </pc:grpChg>
        <pc:grpChg chg="mod">
          <ac:chgData name="Lee, Hyun Jong" userId="c1b6e6e0-b729-405e-86f0-e6795d183b60" providerId="ADAL" clId="{96490911-2820-F34F-984A-3BBB1CFC954D}" dt="2018-10-21T20:27:59.206" v="2642" actId="1036"/>
          <ac:grpSpMkLst>
            <pc:docMk/>
            <pc:sldMk cId="1993686913" sldId="652"/>
            <ac:grpSpMk id="88" creationId="{AE2601D6-D552-7549-A81E-FD75F933106B}"/>
          </ac:grpSpMkLst>
        </pc:grpChg>
        <pc:picChg chg="mod">
          <ac:chgData name="Lee, Hyun Jong" userId="c1b6e6e0-b729-405e-86f0-e6795d183b60" providerId="ADAL" clId="{96490911-2820-F34F-984A-3BBB1CFC954D}" dt="2018-10-21T20:27:59.206" v="2642" actId="1036"/>
          <ac:picMkLst>
            <pc:docMk/>
            <pc:sldMk cId="1993686913" sldId="652"/>
            <ac:picMk id="50" creationId="{087E3D90-91DE-F446-AFC2-091E980DCF70}"/>
          </ac:picMkLst>
        </pc:picChg>
        <pc:picChg chg="mod">
          <ac:chgData name="Lee, Hyun Jong" userId="c1b6e6e0-b729-405e-86f0-e6795d183b60" providerId="ADAL" clId="{96490911-2820-F34F-984A-3BBB1CFC954D}" dt="2018-10-21T20:27:59.206" v="2642" actId="1036"/>
          <ac:picMkLst>
            <pc:docMk/>
            <pc:sldMk cId="1993686913" sldId="652"/>
            <ac:picMk id="51" creationId="{17A95107-4D7D-484B-B874-4E342F8D41FA}"/>
          </ac:picMkLst>
        </pc:picChg>
        <pc:cxnChg chg="mod">
          <ac:chgData name="Lee, Hyun Jong" userId="c1b6e6e0-b729-405e-86f0-e6795d183b60" providerId="ADAL" clId="{96490911-2820-F34F-984A-3BBB1CFC954D}" dt="2018-10-21T20:27:59.206" v="2642" actId="1036"/>
          <ac:cxnSpMkLst>
            <pc:docMk/>
            <pc:sldMk cId="1993686913" sldId="652"/>
            <ac:cxnSpMk id="15" creationId="{B79E6EEE-F212-A440-9925-62C440359974}"/>
          </ac:cxnSpMkLst>
        </pc:cxnChg>
        <pc:cxnChg chg="mod">
          <ac:chgData name="Lee, Hyun Jong" userId="c1b6e6e0-b729-405e-86f0-e6795d183b60" providerId="ADAL" clId="{96490911-2820-F34F-984A-3BBB1CFC954D}" dt="2018-10-21T20:27:59.206" v="2642" actId="1036"/>
          <ac:cxnSpMkLst>
            <pc:docMk/>
            <pc:sldMk cId="1993686913" sldId="652"/>
            <ac:cxnSpMk id="17" creationId="{D8D013E6-7B88-754E-9BBC-00C04C9E97C6}"/>
          </ac:cxnSpMkLst>
        </pc:cxnChg>
      </pc:sldChg>
      <pc:sldChg chg="addSp delSp modSp add modAnim">
        <pc:chgData name="Lee, Hyun Jong" userId="c1b6e6e0-b729-405e-86f0-e6795d183b60" providerId="ADAL" clId="{96490911-2820-F34F-984A-3BBB1CFC954D}" dt="2018-10-21T03:53:43.680" v="1713" actId="1035"/>
        <pc:sldMkLst>
          <pc:docMk/>
          <pc:sldMk cId="414555087" sldId="653"/>
        </pc:sldMkLst>
        <pc:spChg chg="mod">
          <ac:chgData name="Lee, Hyun Jong" userId="c1b6e6e0-b729-405e-86f0-e6795d183b60" providerId="ADAL" clId="{96490911-2820-F34F-984A-3BBB1CFC954D}" dt="2018-10-21T03:50:34.621" v="1654" actId="20577"/>
          <ac:spMkLst>
            <pc:docMk/>
            <pc:sldMk cId="414555087" sldId="653"/>
            <ac:spMk id="2" creationId="{619E74BE-4F1A-1248-BF9A-7AA6484517E7}"/>
          </ac:spMkLst>
        </pc:spChg>
        <pc:spChg chg="add mod">
          <ac:chgData name="Lee, Hyun Jong" userId="c1b6e6e0-b729-405e-86f0-e6795d183b60" providerId="ADAL" clId="{96490911-2820-F34F-984A-3BBB1CFC954D}" dt="2018-10-21T03:53:43.680" v="1713" actId="1035"/>
          <ac:spMkLst>
            <pc:docMk/>
            <pc:sldMk cId="414555087" sldId="653"/>
            <ac:spMk id="5" creationId="{56AAA3DA-9CA1-3747-A15E-44C510754EC3}"/>
          </ac:spMkLst>
        </pc:spChg>
        <pc:spChg chg="add del">
          <ac:chgData name="Lee, Hyun Jong" userId="c1b6e6e0-b729-405e-86f0-e6795d183b60" providerId="ADAL" clId="{96490911-2820-F34F-984A-3BBB1CFC954D}" dt="2018-10-21T03:51:36.464" v="1661" actId="478"/>
          <ac:spMkLst>
            <pc:docMk/>
            <pc:sldMk cId="414555087" sldId="653"/>
            <ac:spMk id="6" creationId="{8DA667A8-BBCE-6845-8043-F4ED96CF51E4}"/>
          </ac:spMkLst>
        </pc:spChg>
        <pc:spChg chg="add mod">
          <ac:chgData name="Lee, Hyun Jong" userId="c1b6e6e0-b729-405e-86f0-e6795d183b60" providerId="ADAL" clId="{96490911-2820-F34F-984A-3BBB1CFC954D}" dt="2018-10-21T03:53:34.222" v="1707" actId="14100"/>
          <ac:spMkLst>
            <pc:docMk/>
            <pc:sldMk cId="414555087" sldId="653"/>
            <ac:spMk id="7" creationId="{C0E6727A-1106-BE42-A521-18DA1ED75D07}"/>
          </ac:spMkLst>
        </pc:spChg>
        <pc:graphicFrameChg chg="mod modGraphic">
          <ac:chgData name="Lee, Hyun Jong" userId="c1b6e6e0-b729-405e-86f0-e6795d183b60" providerId="ADAL" clId="{96490911-2820-F34F-984A-3BBB1CFC954D}" dt="2018-10-21T03:53:23.616" v="1704" actId="1076"/>
          <ac:graphicFrameMkLst>
            <pc:docMk/>
            <pc:sldMk cId="414555087" sldId="653"/>
            <ac:graphicFrameMk id="4" creationId="{E80C546A-75AA-C74B-9086-4A585FF05603}"/>
          </ac:graphicFrameMkLst>
        </pc:graphicFrameChg>
      </pc:sldChg>
      <pc:sldChg chg="delSp modSp add">
        <pc:chgData name="Lee, Hyun Jong" userId="c1b6e6e0-b729-405e-86f0-e6795d183b60" providerId="ADAL" clId="{96490911-2820-F34F-984A-3BBB1CFC954D}" dt="2018-10-21T18:55:22.486" v="1815" actId="14100"/>
        <pc:sldMkLst>
          <pc:docMk/>
          <pc:sldMk cId="189285085" sldId="654"/>
        </pc:sldMkLst>
        <pc:spChg chg="del">
          <ac:chgData name="Lee, Hyun Jong" userId="c1b6e6e0-b729-405e-86f0-e6795d183b60" providerId="ADAL" clId="{96490911-2820-F34F-984A-3BBB1CFC954D}" dt="2018-10-21T18:54:55.631" v="1809" actId="478"/>
          <ac:spMkLst>
            <pc:docMk/>
            <pc:sldMk cId="189285085" sldId="654"/>
            <ac:spMk id="4" creationId="{BB92E432-C655-DF41-81D8-FBD37747CFEF}"/>
          </ac:spMkLst>
        </pc:spChg>
        <pc:spChg chg="del">
          <ac:chgData name="Lee, Hyun Jong" userId="c1b6e6e0-b729-405e-86f0-e6795d183b60" providerId="ADAL" clId="{96490911-2820-F34F-984A-3BBB1CFC954D}" dt="2018-10-21T18:54:55.631" v="1809" actId="478"/>
          <ac:spMkLst>
            <pc:docMk/>
            <pc:sldMk cId="189285085" sldId="654"/>
            <ac:spMk id="20" creationId="{F8A6737E-D58F-6644-B636-C80132E309A7}"/>
          </ac:spMkLst>
        </pc:spChg>
        <pc:spChg chg="del">
          <ac:chgData name="Lee, Hyun Jong" userId="c1b6e6e0-b729-405e-86f0-e6795d183b60" providerId="ADAL" clId="{96490911-2820-F34F-984A-3BBB1CFC954D}" dt="2018-10-21T18:54:55.631" v="1809" actId="478"/>
          <ac:spMkLst>
            <pc:docMk/>
            <pc:sldMk cId="189285085" sldId="654"/>
            <ac:spMk id="33" creationId="{63F6D06F-7BBA-824C-9E11-B99F963EBC6A}"/>
          </ac:spMkLst>
        </pc:spChg>
        <pc:spChg chg="del">
          <ac:chgData name="Lee, Hyun Jong" userId="c1b6e6e0-b729-405e-86f0-e6795d183b60" providerId="ADAL" clId="{96490911-2820-F34F-984A-3BBB1CFC954D}" dt="2018-10-21T18:54:55.631" v="1809" actId="478"/>
          <ac:spMkLst>
            <pc:docMk/>
            <pc:sldMk cId="189285085" sldId="654"/>
            <ac:spMk id="34" creationId="{D9595FA5-008E-FF42-A45A-01A284ED799E}"/>
          </ac:spMkLst>
        </pc:spChg>
        <pc:spChg chg="del">
          <ac:chgData name="Lee, Hyun Jong" userId="c1b6e6e0-b729-405e-86f0-e6795d183b60" providerId="ADAL" clId="{96490911-2820-F34F-984A-3BBB1CFC954D}" dt="2018-10-21T18:54:55.631" v="1809" actId="478"/>
          <ac:spMkLst>
            <pc:docMk/>
            <pc:sldMk cId="189285085" sldId="654"/>
            <ac:spMk id="38" creationId="{617FC045-17B2-0540-8156-DBE528079EE8}"/>
          </ac:spMkLst>
        </pc:spChg>
        <pc:spChg chg="del">
          <ac:chgData name="Lee, Hyun Jong" userId="c1b6e6e0-b729-405e-86f0-e6795d183b60" providerId="ADAL" clId="{96490911-2820-F34F-984A-3BBB1CFC954D}" dt="2018-10-21T18:54:55.631" v="1809" actId="478"/>
          <ac:spMkLst>
            <pc:docMk/>
            <pc:sldMk cId="189285085" sldId="654"/>
            <ac:spMk id="51" creationId="{AD79784C-E80A-034A-8703-E289B91FC885}"/>
          </ac:spMkLst>
        </pc:spChg>
        <pc:grpChg chg="mod">
          <ac:chgData name="Lee, Hyun Jong" userId="c1b6e6e0-b729-405e-86f0-e6795d183b60" providerId="ADAL" clId="{96490911-2820-F34F-984A-3BBB1CFC954D}" dt="2018-10-21T18:55:22.486" v="1815" actId="14100"/>
          <ac:grpSpMkLst>
            <pc:docMk/>
            <pc:sldMk cId="189285085" sldId="654"/>
            <ac:grpSpMk id="13" creationId="{DB459D9D-3366-F248-A2AF-F6D6EAED5E1F}"/>
          </ac:grpSpMkLst>
        </pc:grpChg>
        <pc:grpChg chg="mod">
          <ac:chgData name="Lee, Hyun Jong" userId="c1b6e6e0-b729-405e-86f0-e6795d183b60" providerId="ADAL" clId="{96490911-2820-F34F-984A-3BBB1CFC954D}" dt="2018-10-21T18:55:10.085" v="1812" actId="14100"/>
          <ac:grpSpMkLst>
            <pc:docMk/>
            <pc:sldMk cId="189285085" sldId="654"/>
            <ac:grpSpMk id="42" creationId="{D56767F0-EF20-5B4E-9CB9-70A3B277396B}"/>
          </ac:grpSpMkLst>
        </pc:grpChg>
        <pc:picChg chg="mod">
          <ac:chgData name="Lee, Hyun Jong" userId="c1b6e6e0-b729-405e-86f0-e6795d183b60" providerId="ADAL" clId="{96490911-2820-F34F-984A-3BBB1CFC954D}" dt="2018-10-21T18:55:01.499" v="1810" actId="1076"/>
          <ac:picMkLst>
            <pc:docMk/>
            <pc:sldMk cId="189285085" sldId="654"/>
            <ac:picMk id="19" creationId="{F6BA6AA7-EE3E-4C48-A511-9DD2638893B4}"/>
          </ac:picMkLst>
        </pc:picChg>
        <pc:picChg chg="mod">
          <ac:chgData name="Lee, Hyun Jong" userId="c1b6e6e0-b729-405e-86f0-e6795d183b60" providerId="ADAL" clId="{96490911-2820-F34F-984A-3BBB1CFC954D}" dt="2018-10-21T18:55:01.499" v="1810" actId="1076"/>
          <ac:picMkLst>
            <pc:docMk/>
            <pc:sldMk cId="189285085" sldId="654"/>
            <ac:picMk id="28" creationId="{033C0112-3E33-5549-92AB-586BA60B04E8}"/>
          </ac:picMkLst>
        </pc:picChg>
        <pc:cxnChg chg="del">
          <ac:chgData name="Lee, Hyun Jong" userId="c1b6e6e0-b729-405e-86f0-e6795d183b60" providerId="ADAL" clId="{96490911-2820-F34F-984A-3BBB1CFC954D}" dt="2018-10-21T18:54:55.631" v="1809" actId="478"/>
          <ac:cxnSpMkLst>
            <pc:docMk/>
            <pc:sldMk cId="189285085" sldId="654"/>
            <ac:cxnSpMk id="9" creationId="{C5E46E31-8838-A546-9B41-6F8449D40312}"/>
          </ac:cxnSpMkLst>
        </pc:cxnChg>
      </pc:sldChg>
      <pc:sldChg chg="addSp delSp modSp add delAnim">
        <pc:chgData name="Lee, Hyun Jong" userId="c1b6e6e0-b729-405e-86f0-e6795d183b60" providerId="ADAL" clId="{96490911-2820-F34F-984A-3BBB1CFC954D}" dt="2018-10-21T18:58:15.221" v="1852" actId="14100"/>
        <pc:sldMkLst>
          <pc:docMk/>
          <pc:sldMk cId="2898596875" sldId="655"/>
        </pc:sldMkLst>
        <pc:spChg chg="add mod">
          <ac:chgData name="Lee, Hyun Jong" userId="c1b6e6e0-b729-405e-86f0-e6795d183b60" providerId="ADAL" clId="{96490911-2820-F34F-984A-3BBB1CFC954D}" dt="2018-10-21T18:58:15.221" v="1852" actId="14100"/>
          <ac:spMkLst>
            <pc:docMk/>
            <pc:sldMk cId="2898596875" sldId="655"/>
            <ac:spMk id="17" creationId="{2B09E19C-3D58-C443-BCCC-81DF481D5245}"/>
          </ac:spMkLst>
        </pc:spChg>
        <pc:spChg chg="del">
          <ac:chgData name="Lee, Hyun Jong" userId="c1b6e6e0-b729-405e-86f0-e6795d183b60" providerId="ADAL" clId="{96490911-2820-F34F-984A-3BBB1CFC954D}" dt="2018-10-21T18:58:03.350" v="1850" actId="478"/>
          <ac:spMkLst>
            <pc:docMk/>
            <pc:sldMk cId="2898596875" sldId="655"/>
            <ac:spMk id="29" creationId="{EFDDB9A5-9EB8-3945-AF78-C70953AF4723}"/>
          </ac:spMkLst>
        </pc:spChg>
        <pc:spChg chg="mod">
          <ac:chgData name="Lee, Hyun Jong" userId="c1b6e6e0-b729-405e-86f0-e6795d183b60" providerId="ADAL" clId="{96490911-2820-F34F-984A-3BBB1CFC954D}" dt="2018-10-21T18:55:44.105" v="1820" actId="1076"/>
          <ac:spMkLst>
            <pc:docMk/>
            <pc:sldMk cId="2898596875" sldId="655"/>
            <ac:spMk id="45" creationId="{2FE41A56-3C40-214B-8DC1-1CDAD93EE23C}"/>
          </ac:spMkLst>
        </pc:spChg>
        <pc:grpChg chg="mod">
          <ac:chgData name="Lee, Hyun Jong" userId="c1b6e6e0-b729-405e-86f0-e6795d183b60" providerId="ADAL" clId="{96490911-2820-F34F-984A-3BBB1CFC954D}" dt="2018-10-21T18:55:39.018" v="1818" actId="1076"/>
          <ac:grpSpMkLst>
            <pc:docMk/>
            <pc:sldMk cId="2898596875" sldId="655"/>
            <ac:grpSpMk id="13" creationId="{DB459D9D-3366-F248-A2AF-F6D6EAED5E1F}"/>
          </ac:grpSpMkLst>
        </pc:grpChg>
        <pc:grpChg chg="mod">
          <ac:chgData name="Lee, Hyun Jong" userId="c1b6e6e0-b729-405e-86f0-e6795d183b60" providerId="ADAL" clId="{96490911-2820-F34F-984A-3BBB1CFC954D}" dt="2018-10-21T18:55:41.366" v="1819" actId="1076"/>
          <ac:grpSpMkLst>
            <pc:docMk/>
            <pc:sldMk cId="2898596875" sldId="655"/>
            <ac:grpSpMk id="42" creationId="{D56767F0-EF20-5B4E-9CB9-70A3B277396B}"/>
          </ac:grpSpMkLst>
        </pc:grpChg>
        <pc:picChg chg="mod">
          <ac:chgData name="Lee, Hyun Jong" userId="c1b6e6e0-b729-405e-86f0-e6795d183b60" providerId="ADAL" clId="{96490911-2820-F34F-984A-3BBB1CFC954D}" dt="2018-10-21T18:55:36.297" v="1817" actId="1076"/>
          <ac:picMkLst>
            <pc:docMk/>
            <pc:sldMk cId="2898596875" sldId="655"/>
            <ac:picMk id="19" creationId="{F6BA6AA7-EE3E-4C48-A511-9DD2638893B4}"/>
          </ac:picMkLst>
        </pc:picChg>
      </pc:sldChg>
      <pc:sldChg chg="addSp delSp modSp add del">
        <pc:chgData name="Lee, Hyun Jong" userId="c1b6e6e0-b729-405e-86f0-e6795d183b60" providerId="ADAL" clId="{96490911-2820-F34F-984A-3BBB1CFC954D}" dt="2018-10-21T18:58:25.181" v="1854" actId="2696"/>
        <pc:sldMkLst>
          <pc:docMk/>
          <pc:sldMk cId="3950031309" sldId="656"/>
        </pc:sldMkLst>
        <pc:spChg chg="del">
          <ac:chgData name="Lee, Hyun Jong" userId="c1b6e6e0-b729-405e-86f0-e6795d183b60" providerId="ADAL" clId="{96490911-2820-F34F-984A-3BBB1CFC954D}" dt="2018-10-21T18:56:28.866" v="1830" actId="478"/>
          <ac:spMkLst>
            <pc:docMk/>
            <pc:sldMk cId="3950031309" sldId="656"/>
            <ac:spMk id="2" creationId="{199E766D-05DE-F04A-BB7B-10B8FC99CBE9}"/>
          </ac:spMkLst>
        </pc:spChg>
        <pc:spChg chg="del">
          <ac:chgData name="Lee, Hyun Jong" userId="c1b6e6e0-b729-405e-86f0-e6795d183b60" providerId="ADAL" clId="{96490911-2820-F34F-984A-3BBB1CFC954D}" dt="2018-10-21T18:56:32.177" v="1831" actId="478"/>
          <ac:spMkLst>
            <pc:docMk/>
            <pc:sldMk cId="3950031309" sldId="656"/>
            <ac:spMk id="3" creationId="{897BC423-5770-CC4E-B0CA-E32C64E7B9BB}"/>
          </ac:spMkLst>
        </pc:spChg>
        <pc:spChg chg="add del mod">
          <ac:chgData name="Lee, Hyun Jong" userId="c1b6e6e0-b729-405e-86f0-e6795d183b60" providerId="ADAL" clId="{96490911-2820-F34F-984A-3BBB1CFC954D}" dt="2018-10-21T18:57:34.020" v="1842"/>
          <ac:spMkLst>
            <pc:docMk/>
            <pc:sldMk cId="3950031309" sldId="656"/>
            <ac:spMk id="4" creationId="{CF112A25-12DD-584B-9077-D13691F7C90A}"/>
          </ac:spMkLst>
        </pc:spChg>
        <pc:spChg chg="add mod">
          <ac:chgData name="Lee, Hyun Jong" userId="c1b6e6e0-b729-405e-86f0-e6795d183b60" providerId="ADAL" clId="{96490911-2820-F34F-984A-3BBB1CFC954D}" dt="2018-10-21T18:57:38.539" v="1844" actId="164"/>
          <ac:spMkLst>
            <pc:docMk/>
            <pc:sldMk cId="3950031309" sldId="656"/>
            <ac:spMk id="5" creationId="{D4D3F58A-6D16-FE4E-B6BA-A993AAB75A2E}"/>
          </ac:spMkLst>
        </pc:spChg>
        <pc:spChg chg="add mod">
          <ac:chgData name="Lee, Hyun Jong" userId="c1b6e6e0-b729-405e-86f0-e6795d183b60" providerId="ADAL" clId="{96490911-2820-F34F-984A-3BBB1CFC954D}" dt="2018-10-21T18:57:51.268" v="1847" actId="1582"/>
          <ac:spMkLst>
            <pc:docMk/>
            <pc:sldMk cId="3950031309" sldId="656"/>
            <ac:spMk id="8" creationId="{2599A956-D72E-BE49-803F-FFD92E2E35D3}"/>
          </ac:spMkLst>
        </pc:spChg>
        <pc:spChg chg="add mod">
          <ac:chgData name="Lee, Hyun Jong" userId="c1b6e6e0-b729-405e-86f0-e6795d183b60" providerId="ADAL" clId="{96490911-2820-F34F-984A-3BBB1CFC954D}" dt="2018-10-21T18:57:38.539" v="1844" actId="164"/>
          <ac:spMkLst>
            <pc:docMk/>
            <pc:sldMk cId="3950031309" sldId="656"/>
            <ac:spMk id="9" creationId="{EEE08A4F-BCF7-7740-B834-D7769808ABCB}"/>
          </ac:spMkLst>
        </pc:spChg>
        <pc:grpChg chg="add mod">
          <ac:chgData name="Lee, Hyun Jong" userId="c1b6e6e0-b729-405e-86f0-e6795d183b60" providerId="ADAL" clId="{96490911-2820-F34F-984A-3BBB1CFC954D}" dt="2018-10-21T18:57:40.019" v="1845" actId="1076"/>
          <ac:grpSpMkLst>
            <pc:docMk/>
            <pc:sldMk cId="3950031309" sldId="656"/>
            <ac:grpSpMk id="10" creationId="{6878D3D1-3B6E-A94F-8890-DD450D399C35}"/>
          </ac:grpSpMkLst>
        </pc:grpChg>
        <pc:cxnChg chg="add del mod">
          <ac:chgData name="Lee, Hyun Jong" userId="c1b6e6e0-b729-405e-86f0-e6795d183b60" providerId="ADAL" clId="{96490911-2820-F34F-984A-3BBB1CFC954D}" dt="2018-10-21T18:57:10.833" v="1840" actId="478"/>
          <ac:cxnSpMkLst>
            <pc:docMk/>
            <pc:sldMk cId="3950031309" sldId="656"/>
            <ac:cxnSpMk id="7" creationId="{D676E64B-F5C3-FD44-A5FB-D417D78AFCB2}"/>
          </ac:cxnSpMkLst>
        </pc:cxnChg>
      </pc:sldChg>
      <pc:sldChg chg="addSp delSp modSp add delAnim modAnim">
        <pc:chgData name="Lee, Hyun Jong" userId="c1b6e6e0-b729-405e-86f0-e6795d183b60" providerId="ADAL" clId="{96490911-2820-F34F-984A-3BBB1CFC954D}" dt="2018-10-21T19:05:41.724" v="2116"/>
        <pc:sldMkLst>
          <pc:docMk/>
          <pc:sldMk cId="2992531137" sldId="657"/>
        </pc:sldMkLst>
        <pc:spChg chg="add mod">
          <ac:chgData name="Lee, Hyun Jong" userId="c1b6e6e0-b729-405e-86f0-e6795d183b60" providerId="ADAL" clId="{96490911-2820-F34F-984A-3BBB1CFC954D}" dt="2018-10-21T19:04:07.130" v="2103" actId="164"/>
          <ac:spMkLst>
            <pc:docMk/>
            <pc:sldMk cId="2992531137" sldId="657"/>
            <ac:spMk id="2" creationId="{68171B48-5687-3D4E-890F-D5643454F460}"/>
          </ac:spMkLst>
        </pc:spChg>
        <pc:spChg chg="mod">
          <ac:chgData name="Lee, Hyun Jong" userId="c1b6e6e0-b729-405e-86f0-e6795d183b60" providerId="ADAL" clId="{96490911-2820-F34F-984A-3BBB1CFC954D}" dt="2018-10-21T19:04:40.805" v="2106" actId="208"/>
          <ac:spMkLst>
            <pc:docMk/>
            <pc:sldMk cId="2992531137" sldId="657"/>
            <ac:spMk id="17" creationId="{2B09E19C-3D58-C443-BCCC-81DF481D5245}"/>
          </ac:spMkLst>
        </pc:spChg>
        <pc:spChg chg="add del mod">
          <ac:chgData name="Lee, Hyun Jong" userId="c1b6e6e0-b729-405e-86f0-e6795d183b60" providerId="ADAL" clId="{96490911-2820-F34F-984A-3BBB1CFC954D}" dt="2018-10-21T18:59:15.789" v="1861"/>
          <ac:spMkLst>
            <pc:docMk/>
            <pc:sldMk cId="2992531137" sldId="657"/>
            <ac:spMk id="18" creationId="{BDED4943-BA01-DE48-A0BA-A0EC187C7D57}"/>
          </ac:spMkLst>
        </pc:spChg>
        <pc:spChg chg="add mod">
          <ac:chgData name="Lee, Hyun Jong" userId="c1b6e6e0-b729-405e-86f0-e6795d183b60" providerId="ADAL" clId="{96490911-2820-F34F-984A-3BBB1CFC954D}" dt="2018-10-21T19:05:08.140" v="2108" actId="208"/>
          <ac:spMkLst>
            <pc:docMk/>
            <pc:sldMk cId="2992531137" sldId="657"/>
            <ac:spMk id="20" creationId="{38122F52-4C20-C04F-B076-5D0750BC5692}"/>
          </ac:spMkLst>
        </pc:spChg>
        <pc:spChg chg="add mod">
          <ac:chgData name="Lee, Hyun Jong" userId="c1b6e6e0-b729-405e-86f0-e6795d183b60" providerId="ADAL" clId="{96490911-2820-F34F-984A-3BBB1CFC954D}" dt="2018-10-21T19:04:07.130" v="2103" actId="164"/>
          <ac:spMkLst>
            <pc:docMk/>
            <pc:sldMk cId="2992531137" sldId="657"/>
            <ac:spMk id="21" creationId="{D865FF7B-7296-D44E-BFB1-6AE252247E41}"/>
          </ac:spMkLst>
        </pc:spChg>
        <pc:spChg chg="add mod">
          <ac:chgData name="Lee, Hyun Jong" userId="c1b6e6e0-b729-405e-86f0-e6795d183b60" providerId="ADAL" clId="{96490911-2820-F34F-984A-3BBB1CFC954D}" dt="2018-10-21T19:04:07.130" v="2103" actId="164"/>
          <ac:spMkLst>
            <pc:docMk/>
            <pc:sldMk cId="2992531137" sldId="657"/>
            <ac:spMk id="22" creationId="{47773BA5-CDD5-D74F-AB6B-8A5AD1CDDABF}"/>
          </ac:spMkLst>
        </pc:spChg>
        <pc:spChg chg="add del mod">
          <ac:chgData name="Lee, Hyun Jong" userId="c1b6e6e0-b729-405e-86f0-e6795d183b60" providerId="ADAL" clId="{96490911-2820-F34F-984A-3BBB1CFC954D}" dt="2018-10-21T19:05:38.010" v="2114"/>
          <ac:spMkLst>
            <pc:docMk/>
            <pc:sldMk cId="2992531137" sldId="657"/>
            <ac:spMk id="23" creationId="{F5DDB4A9-CAAB-414F-B9DB-03FDF9CF3CCD}"/>
          </ac:spMkLst>
        </pc:spChg>
        <pc:spChg chg="add">
          <ac:chgData name="Lee, Hyun Jong" userId="c1b6e6e0-b729-405e-86f0-e6795d183b60" providerId="ADAL" clId="{96490911-2820-F34F-984A-3BBB1CFC954D}" dt="2018-10-21T19:05:41.724" v="2116"/>
          <ac:spMkLst>
            <pc:docMk/>
            <pc:sldMk cId="2992531137" sldId="657"/>
            <ac:spMk id="24" creationId="{CAD74443-3D09-5C47-976F-477CFC13E359}"/>
          </ac:spMkLst>
        </pc:spChg>
        <pc:spChg chg="del mod">
          <ac:chgData name="Lee, Hyun Jong" userId="c1b6e6e0-b729-405e-86f0-e6795d183b60" providerId="ADAL" clId="{96490911-2820-F34F-984A-3BBB1CFC954D}" dt="2018-10-21T19:05:40.702" v="2115" actId="478"/>
          <ac:spMkLst>
            <pc:docMk/>
            <pc:sldMk cId="2992531137" sldId="657"/>
            <ac:spMk id="45" creationId="{2FE41A56-3C40-214B-8DC1-1CDAD93EE23C}"/>
          </ac:spMkLst>
        </pc:spChg>
        <pc:grpChg chg="add mod">
          <ac:chgData name="Lee, Hyun Jong" userId="c1b6e6e0-b729-405e-86f0-e6795d183b60" providerId="ADAL" clId="{96490911-2820-F34F-984A-3BBB1CFC954D}" dt="2018-10-21T19:05:25.272" v="2111" actId="207"/>
          <ac:grpSpMkLst>
            <pc:docMk/>
            <pc:sldMk cId="2992531137" sldId="657"/>
            <ac:grpSpMk id="4" creationId="{F45BD099-C7BB-B44A-AB52-B2032AFF3E75}"/>
          </ac:grpSpMkLst>
        </pc:grpChg>
      </pc:sldChg>
      <pc:sldChg chg="addSp delSp modSp add delAnim modAnim">
        <pc:chgData name="Lee, Hyun Jong" userId="c1b6e6e0-b729-405e-86f0-e6795d183b60" providerId="ADAL" clId="{96490911-2820-F34F-984A-3BBB1CFC954D}" dt="2018-10-21T20:09:49.842" v="2324" actId="1037"/>
        <pc:sldMkLst>
          <pc:docMk/>
          <pc:sldMk cId="507622608" sldId="658"/>
        </pc:sldMkLst>
        <pc:spChg chg="mod">
          <ac:chgData name="Lee, Hyun Jong" userId="c1b6e6e0-b729-405e-86f0-e6795d183b60" providerId="ADAL" clId="{96490911-2820-F34F-984A-3BBB1CFC954D}" dt="2018-10-21T20:09:38.881" v="2295" actId="1076"/>
          <ac:spMkLst>
            <pc:docMk/>
            <pc:sldMk cId="507622608" sldId="658"/>
            <ac:spMk id="17" creationId="{2B09E19C-3D58-C443-BCCC-81DF481D5245}"/>
          </ac:spMkLst>
        </pc:spChg>
        <pc:spChg chg="del">
          <ac:chgData name="Lee, Hyun Jong" userId="c1b6e6e0-b729-405e-86f0-e6795d183b60" providerId="ADAL" clId="{96490911-2820-F34F-984A-3BBB1CFC954D}" dt="2018-10-21T19:08:05.875" v="2130" actId="478"/>
          <ac:spMkLst>
            <pc:docMk/>
            <pc:sldMk cId="507622608" sldId="658"/>
            <ac:spMk id="20" creationId="{38122F52-4C20-C04F-B076-5D0750BC5692}"/>
          </ac:spMkLst>
        </pc:spChg>
        <pc:spChg chg="add del mod">
          <ac:chgData name="Lee, Hyun Jong" userId="c1b6e6e0-b729-405e-86f0-e6795d183b60" providerId="ADAL" clId="{96490911-2820-F34F-984A-3BBB1CFC954D}" dt="2018-10-21T19:08:03.037" v="2129"/>
          <ac:spMkLst>
            <pc:docMk/>
            <pc:sldMk cId="507622608" sldId="658"/>
            <ac:spMk id="23" creationId="{F004DEFC-8901-5B4C-9318-7E375D2B9902}"/>
          </ac:spMkLst>
        </pc:spChg>
        <pc:spChg chg="mod">
          <ac:chgData name="Lee, Hyun Jong" userId="c1b6e6e0-b729-405e-86f0-e6795d183b60" providerId="ADAL" clId="{96490911-2820-F34F-984A-3BBB1CFC954D}" dt="2018-10-21T19:09:29.599" v="2141" actId="1076"/>
          <ac:spMkLst>
            <pc:docMk/>
            <pc:sldMk cId="507622608" sldId="658"/>
            <ac:spMk id="24" creationId="{CAD74443-3D09-5C47-976F-477CFC13E359}"/>
          </ac:spMkLst>
        </pc:spChg>
        <pc:spChg chg="add del">
          <ac:chgData name="Lee, Hyun Jong" userId="c1b6e6e0-b729-405e-86f0-e6795d183b60" providerId="ADAL" clId="{96490911-2820-F34F-984A-3BBB1CFC954D}" dt="2018-10-21T19:10:18.715" v="2147" actId="478"/>
          <ac:spMkLst>
            <pc:docMk/>
            <pc:sldMk cId="507622608" sldId="658"/>
            <ac:spMk id="25" creationId="{4A37A398-2711-C547-B545-899F4EECAF62}"/>
          </ac:spMkLst>
        </pc:spChg>
        <pc:spChg chg="mod">
          <ac:chgData name="Lee, Hyun Jong" userId="c1b6e6e0-b729-405e-86f0-e6795d183b60" providerId="ADAL" clId="{96490911-2820-F34F-984A-3BBB1CFC954D}" dt="2018-10-21T19:07:40.476" v="2125" actId="1036"/>
          <ac:spMkLst>
            <pc:docMk/>
            <pc:sldMk cId="507622608" sldId="658"/>
            <ac:spMk id="27" creationId="{BB60C1C2-F1E3-3E41-B60C-D76AA8EB84D7}"/>
          </ac:spMkLst>
        </pc:spChg>
        <pc:spChg chg="mod">
          <ac:chgData name="Lee, Hyun Jong" userId="c1b6e6e0-b729-405e-86f0-e6795d183b60" providerId="ADAL" clId="{96490911-2820-F34F-984A-3BBB1CFC954D}" dt="2018-10-21T19:11:02.018" v="2153" actId="1036"/>
          <ac:spMkLst>
            <pc:docMk/>
            <pc:sldMk cId="507622608" sldId="658"/>
            <ac:spMk id="49" creationId="{28117784-933C-004B-BCFE-094C95C60072}"/>
          </ac:spMkLst>
        </pc:spChg>
        <pc:spChg chg="mod">
          <ac:chgData name="Lee, Hyun Jong" userId="c1b6e6e0-b729-405e-86f0-e6795d183b60" providerId="ADAL" clId="{96490911-2820-F34F-984A-3BBB1CFC954D}" dt="2018-10-21T20:09:49.842" v="2324" actId="1037"/>
          <ac:spMkLst>
            <pc:docMk/>
            <pc:sldMk cId="507622608" sldId="658"/>
            <ac:spMk id="50" creationId="{CC6B94AB-831F-9A48-AEAE-B6F29FEB83E8}"/>
          </ac:spMkLst>
        </pc:spChg>
        <pc:spChg chg="mod">
          <ac:chgData name="Lee, Hyun Jong" userId="c1b6e6e0-b729-405e-86f0-e6795d183b60" providerId="ADAL" clId="{96490911-2820-F34F-984A-3BBB1CFC954D}" dt="2018-10-21T20:09:42.203" v="2296" actId="1076"/>
          <ac:spMkLst>
            <pc:docMk/>
            <pc:sldMk cId="507622608" sldId="658"/>
            <ac:spMk id="57" creationId="{50F57771-654F-124F-8865-F46EAD1B20F9}"/>
          </ac:spMkLst>
        </pc:spChg>
        <pc:grpChg chg="del mod">
          <ac:chgData name="Lee, Hyun Jong" userId="c1b6e6e0-b729-405e-86f0-e6795d183b60" providerId="ADAL" clId="{96490911-2820-F34F-984A-3BBB1CFC954D}" dt="2018-10-21T19:10:17.029" v="2146" actId="478"/>
          <ac:grpSpMkLst>
            <pc:docMk/>
            <pc:sldMk cId="507622608" sldId="658"/>
            <ac:grpSpMk id="4" creationId="{F45BD099-C7BB-B44A-AB52-B2032AFF3E75}"/>
          </ac:grpSpMkLst>
        </pc:grpChg>
        <pc:picChg chg="mod">
          <ac:chgData name="Lee, Hyun Jong" userId="c1b6e6e0-b729-405e-86f0-e6795d183b60" providerId="ADAL" clId="{96490911-2820-F34F-984A-3BBB1CFC954D}" dt="2018-10-21T19:08:28.495" v="2135" actId="208"/>
          <ac:picMkLst>
            <pc:docMk/>
            <pc:sldMk cId="507622608" sldId="658"/>
            <ac:picMk id="28" creationId="{033C0112-3E33-5549-92AB-586BA60B04E8}"/>
          </ac:picMkLst>
        </pc:picChg>
      </pc:sldChg>
      <pc:sldChg chg="add">
        <pc:chgData name="Lee, Hyun Jong" userId="c1b6e6e0-b729-405e-86f0-e6795d183b60" providerId="ADAL" clId="{96490911-2820-F34F-984A-3BBB1CFC954D}" dt="2018-10-21T19:09:58.572" v="2145"/>
        <pc:sldMkLst>
          <pc:docMk/>
          <pc:sldMk cId="3384180397" sldId="659"/>
        </pc:sldMkLst>
      </pc:sldChg>
      <pc:sldChg chg="addSp delSp modSp add mod modAnim">
        <pc:chgData name="Lee, Hyun Jong" userId="c1b6e6e0-b729-405e-86f0-e6795d183b60" providerId="ADAL" clId="{96490911-2820-F34F-984A-3BBB1CFC954D}" dt="2018-10-22T02:46:04.160" v="5424" actId="1076"/>
        <pc:sldMkLst>
          <pc:docMk/>
          <pc:sldMk cId="3455802692" sldId="660"/>
        </pc:sldMkLst>
        <pc:spChg chg="add del mod">
          <ac:chgData name="Lee, Hyun Jong" userId="c1b6e6e0-b729-405e-86f0-e6795d183b60" providerId="ADAL" clId="{96490911-2820-F34F-984A-3BBB1CFC954D}" dt="2018-10-21T22:14:47.274" v="3768" actId="20577"/>
          <ac:spMkLst>
            <pc:docMk/>
            <pc:sldMk cId="3455802692" sldId="660"/>
            <ac:spMk id="2" creationId="{44797DD6-5927-0248-B5B5-C6853172D397}"/>
          </ac:spMkLst>
        </pc:spChg>
        <pc:spChg chg="mod">
          <ac:chgData name="Lee, Hyun Jong" userId="c1b6e6e0-b729-405e-86f0-e6795d183b60" providerId="ADAL" clId="{96490911-2820-F34F-984A-3BBB1CFC954D}" dt="2018-10-21T21:48:50.073" v="3677" actId="20577"/>
          <ac:spMkLst>
            <pc:docMk/>
            <pc:sldMk cId="3455802692" sldId="660"/>
            <ac:spMk id="3" creationId="{D48CCA52-E22F-8F4F-8C74-9216B9AE658E}"/>
          </ac:spMkLst>
        </pc:spChg>
        <pc:spChg chg="add mod">
          <ac:chgData name="Lee, Hyun Jong" userId="c1b6e6e0-b729-405e-86f0-e6795d183b60" providerId="ADAL" clId="{96490911-2820-F34F-984A-3BBB1CFC954D}" dt="2018-10-22T02:46:04.160" v="5424" actId="1076"/>
          <ac:spMkLst>
            <pc:docMk/>
            <pc:sldMk cId="3455802692" sldId="660"/>
            <ac:spMk id="5" creationId="{49720662-F4D6-F940-9FA3-ECC271A765F5}"/>
          </ac:spMkLst>
        </pc:spChg>
        <pc:spChg chg="add mod">
          <ac:chgData name="Lee, Hyun Jong" userId="c1b6e6e0-b729-405e-86f0-e6795d183b60" providerId="ADAL" clId="{96490911-2820-F34F-984A-3BBB1CFC954D}" dt="2018-10-22T02:45:58.294" v="5423" actId="1076"/>
          <ac:spMkLst>
            <pc:docMk/>
            <pc:sldMk cId="3455802692" sldId="660"/>
            <ac:spMk id="6" creationId="{05AC171E-E665-7E4A-A158-116586E3C4E8}"/>
          </ac:spMkLst>
        </pc:spChg>
        <pc:spChg chg="add mod">
          <ac:chgData name="Lee, Hyun Jong" userId="c1b6e6e0-b729-405e-86f0-e6795d183b60" providerId="ADAL" clId="{96490911-2820-F34F-984A-3BBB1CFC954D}" dt="2018-10-22T02:45:50.288" v="5422" actId="1035"/>
          <ac:spMkLst>
            <pc:docMk/>
            <pc:sldMk cId="3455802692" sldId="660"/>
            <ac:spMk id="7" creationId="{80848398-D231-7B46-8EAA-AF32D8136129}"/>
          </ac:spMkLst>
        </pc:spChg>
        <pc:spChg chg="add del mod">
          <ac:chgData name="Lee, Hyun Jong" userId="c1b6e6e0-b729-405e-86f0-e6795d183b60" providerId="ADAL" clId="{96490911-2820-F34F-984A-3BBB1CFC954D}" dt="2018-10-21T22:14:45.058" v="3767" actId="478"/>
          <ac:spMkLst>
            <pc:docMk/>
            <pc:sldMk cId="3455802692" sldId="660"/>
            <ac:spMk id="17" creationId="{A74F9636-2DDC-F54E-909A-99AF957DBF74}"/>
          </ac:spMkLst>
        </pc:spChg>
        <pc:graphicFrameChg chg="add del mod">
          <ac:chgData name="Lee, Hyun Jong" userId="c1b6e6e0-b729-405e-86f0-e6795d183b60" providerId="ADAL" clId="{96490911-2820-F34F-984A-3BBB1CFC954D}" dt="2018-10-21T19:58:31.187" v="2249" actId="1957"/>
          <ac:graphicFrameMkLst>
            <pc:docMk/>
            <pc:sldMk cId="3455802692" sldId="660"/>
            <ac:graphicFrameMk id="8" creationId="{F4885CC6-BA41-9D49-BB3D-0A60A44D0A7A}"/>
          </ac:graphicFrameMkLst>
        </pc:graphicFrameChg>
        <pc:graphicFrameChg chg="add del mod">
          <ac:chgData name="Lee, Hyun Jong" userId="c1b6e6e0-b729-405e-86f0-e6795d183b60" providerId="ADAL" clId="{96490911-2820-F34F-984A-3BBB1CFC954D}" dt="2018-10-21T20:00:45.638" v="2279" actId="478"/>
          <ac:graphicFrameMkLst>
            <pc:docMk/>
            <pc:sldMk cId="3455802692" sldId="660"/>
            <ac:graphicFrameMk id="9" creationId="{8332B355-3338-3D49-BFB7-4488C8C42739}"/>
          </ac:graphicFrameMkLst>
        </pc:graphicFrameChg>
        <pc:graphicFrameChg chg="add del mod">
          <ac:chgData name="Lee, Hyun Jong" userId="c1b6e6e0-b729-405e-86f0-e6795d183b60" providerId="ADAL" clId="{96490911-2820-F34F-984A-3BBB1CFC954D}" dt="2018-10-21T20:01:27.997" v="2284" actId="478"/>
          <ac:graphicFrameMkLst>
            <pc:docMk/>
            <pc:sldMk cId="3455802692" sldId="660"/>
            <ac:graphicFrameMk id="10" creationId="{31A3EAC8-43B5-364D-A23C-3E4848C81884}"/>
          </ac:graphicFrameMkLst>
        </pc:graphicFrameChg>
        <pc:graphicFrameChg chg="add del mod">
          <ac:chgData name="Lee, Hyun Jong" userId="c1b6e6e0-b729-405e-86f0-e6795d183b60" providerId="ADAL" clId="{96490911-2820-F34F-984A-3BBB1CFC954D}" dt="2018-10-21T22:03:16.027" v="3696" actId="478"/>
          <ac:graphicFrameMkLst>
            <pc:docMk/>
            <pc:sldMk cId="3455802692" sldId="660"/>
            <ac:graphicFrameMk id="11" creationId="{31A3EAC8-43B5-364D-A23C-3E4848C81884}"/>
          </ac:graphicFrameMkLst>
        </pc:graphicFrameChg>
        <pc:graphicFrameChg chg="add del mod">
          <ac:chgData name="Lee, Hyun Jong" userId="c1b6e6e0-b729-405e-86f0-e6795d183b60" providerId="ADAL" clId="{96490911-2820-F34F-984A-3BBB1CFC954D}" dt="2018-10-21T22:03:14.213" v="3695"/>
          <ac:graphicFrameMkLst>
            <pc:docMk/>
            <pc:sldMk cId="3455802692" sldId="660"/>
            <ac:graphicFrameMk id="12" creationId="{4D4C0230-B23D-A24E-BC32-96A6BA176304}"/>
          </ac:graphicFrameMkLst>
        </pc:graphicFrameChg>
        <pc:graphicFrameChg chg="add del mod">
          <ac:chgData name="Lee, Hyun Jong" userId="c1b6e6e0-b729-405e-86f0-e6795d183b60" providerId="ADAL" clId="{96490911-2820-F34F-984A-3BBB1CFC954D}" dt="2018-10-21T22:13:39.740" v="3706" actId="478"/>
          <ac:graphicFrameMkLst>
            <pc:docMk/>
            <pc:sldMk cId="3455802692" sldId="660"/>
            <ac:graphicFrameMk id="13" creationId="{C61E22C5-189F-8A47-A7FF-DE6BA201CE08}"/>
          </ac:graphicFrameMkLst>
        </pc:graphicFrameChg>
        <pc:graphicFrameChg chg="add">
          <ac:chgData name="Lee, Hyun Jong" userId="c1b6e6e0-b729-405e-86f0-e6795d183b60" providerId="ADAL" clId="{96490911-2820-F34F-984A-3BBB1CFC954D}" dt="2018-10-21T22:13:32.880" v="3705"/>
          <ac:graphicFrameMkLst>
            <pc:docMk/>
            <pc:sldMk cId="3455802692" sldId="660"/>
            <ac:graphicFrameMk id="14" creationId="{33AEA6FA-BEE6-A540-8D33-D04F967D2E66}"/>
          </ac:graphicFrameMkLst>
        </pc:graphicFrameChg>
        <pc:graphicFrameChg chg="add mod">
          <ac:chgData name="Lee, Hyun Jong" userId="c1b6e6e0-b729-405e-86f0-e6795d183b60" providerId="ADAL" clId="{96490911-2820-F34F-984A-3BBB1CFC954D}" dt="2018-10-21T22:15:05.961" v="3770" actId="1076"/>
          <ac:graphicFrameMkLst>
            <pc:docMk/>
            <pc:sldMk cId="3455802692" sldId="660"/>
            <ac:graphicFrameMk id="15" creationId="{33AEA6FA-BEE6-A540-8D33-D04F967D2E66}"/>
          </ac:graphicFrameMkLst>
        </pc:graphicFrameChg>
      </pc:sldChg>
      <pc:sldChg chg="addSp delSp modSp add delAnim modAnim">
        <pc:chgData name="Lee, Hyun Jong" userId="c1b6e6e0-b729-405e-86f0-e6795d183b60" providerId="ADAL" clId="{96490911-2820-F34F-984A-3BBB1CFC954D}" dt="2018-10-21T22:52:02.527" v="5059" actId="313"/>
        <pc:sldMkLst>
          <pc:docMk/>
          <pc:sldMk cId="1474993465" sldId="661"/>
        </pc:sldMkLst>
        <pc:spChg chg="del">
          <ac:chgData name="Lee, Hyun Jong" userId="c1b6e6e0-b729-405e-86f0-e6795d183b60" providerId="ADAL" clId="{96490911-2820-F34F-984A-3BBB1CFC954D}" dt="2018-10-21T20:12:51.651" v="2453" actId="478"/>
          <ac:spMkLst>
            <pc:docMk/>
            <pc:sldMk cId="1474993465" sldId="661"/>
            <ac:spMk id="2" creationId="{D8AA3DA1-255C-354F-A433-4DBD7084E92B}"/>
          </ac:spMkLst>
        </pc:spChg>
        <pc:spChg chg="mod">
          <ac:chgData name="Lee, Hyun Jong" userId="c1b6e6e0-b729-405e-86f0-e6795d183b60" providerId="ADAL" clId="{96490911-2820-F34F-984A-3BBB1CFC954D}" dt="2018-10-21T22:52:02.527" v="5059" actId="313"/>
          <ac:spMkLst>
            <pc:docMk/>
            <pc:sldMk cId="1474993465" sldId="661"/>
            <ac:spMk id="3" creationId="{D30A6936-53C3-4A42-9213-52E81A7C16A8}"/>
          </ac:spMkLst>
        </pc:spChg>
        <pc:spChg chg="add del">
          <ac:chgData name="Lee, Hyun Jong" userId="c1b6e6e0-b729-405e-86f0-e6795d183b60" providerId="ADAL" clId="{96490911-2820-F34F-984A-3BBB1CFC954D}" dt="2018-10-21T20:12:50.164" v="2452"/>
          <ac:spMkLst>
            <pc:docMk/>
            <pc:sldMk cId="1474993465" sldId="661"/>
            <ac:spMk id="12" creationId="{27EA2910-CADE-714A-95AC-1A90FC8B12C8}"/>
          </ac:spMkLst>
        </pc:spChg>
        <pc:spChg chg="add del">
          <ac:chgData name="Lee, Hyun Jong" userId="c1b6e6e0-b729-405e-86f0-e6795d183b60" providerId="ADAL" clId="{96490911-2820-F34F-984A-3BBB1CFC954D}" dt="2018-10-21T20:12:50.164" v="2452"/>
          <ac:spMkLst>
            <pc:docMk/>
            <pc:sldMk cId="1474993465" sldId="661"/>
            <ac:spMk id="13" creationId="{24D5E20A-1477-F244-B862-FED174CE04D0}"/>
          </ac:spMkLst>
        </pc:spChg>
        <pc:spChg chg="add del">
          <ac:chgData name="Lee, Hyun Jong" userId="c1b6e6e0-b729-405e-86f0-e6795d183b60" providerId="ADAL" clId="{96490911-2820-F34F-984A-3BBB1CFC954D}" dt="2018-10-21T20:12:50.164" v="2452"/>
          <ac:spMkLst>
            <pc:docMk/>
            <pc:sldMk cId="1474993465" sldId="661"/>
            <ac:spMk id="14" creationId="{740164E3-9C56-3748-B079-A7DE767E8D63}"/>
          </ac:spMkLst>
        </pc:spChg>
        <pc:spChg chg="add del">
          <ac:chgData name="Lee, Hyun Jong" userId="c1b6e6e0-b729-405e-86f0-e6795d183b60" providerId="ADAL" clId="{96490911-2820-F34F-984A-3BBB1CFC954D}" dt="2018-10-21T20:12:50.164" v="2452"/>
          <ac:spMkLst>
            <pc:docMk/>
            <pc:sldMk cId="1474993465" sldId="661"/>
            <ac:spMk id="15" creationId="{A7B610D4-6368-1642-8B8C-9F13597E0260}"/>
          </ac:spMkLst>
        </pc:spChg>
        <pc:spChg chg="add del">
          <ac:chgData name="Lee, Hyun Jong" userId="c1b6e6e0-b729-405e-86f0-e6795d183b60" providerId="ADAL" clId="{96490911-2820-F34F-984A-3BBB1CFC954D}" dt="2018-10-21T20:12:50.164" v="2452"/>
          <ac:spMkLst>
            <pc:docMk/>
            <pc:sldMk cId="1474993465" sldId="661"/>
            <ac:spMk id="16" creationId="{22EFC631-F995-7247-8CA5-E5A6CC6321C1}"/>
          </ac:spMkLst>
        </pc:spChg>
        <pc:spChg chg="add del">
          <ac:chgData name="Lee, Hyun Jong" userId="c1b6e6e0-b729-405e-86f0-e6795d183b60" providerId="ADAL" clId="{96490911-2820-F34F-984A-3BBB1CFC954D}" dt="2018-10-21T20:12:50.164" v="2452"/>
          <ac:spMkLst>
            <pc:docMk/>
            <pc:sldMk cId="1474993465" sldId="661"/>
            <ac:spMk id="17" creationId="{53A44724-08F2-6740-A767-E23A8304142B}"/>
          </ac:spMkLst>
        </pc:spChg>
        <pc:spChg chg="add">
          <ac:chgData name="Lee, Hyun Jong" userId="c1b6e6e0-b729-405e-86f0-e6795d183b60" providerId="ADAL" clId="{96490911-2820-F34F-984A-3BBB1CFC954D}" dt="2018-10-21T20:12:52.849" v="2454"/>
          <ac:spMkLst>
            <pc:docMk/>
            <pc:sldMk cId="1474993465" sldId="661"/>
            <ac:spMk id="26" creationId="{892A5990-5995-9440-8AD5-EC8B7D8CF878}"/>
          </ac:spMkLst>
        </pc:spChg>
        <pc:spChg chg="add">
          <ac:chgData name="Lee, Hyun Jong" userId="c1b6e6e0-b729-405e-86f0-e6795d183b60" providerId="ADAL" clId="{96490911-2820-F34F-984A-3BBB1CFC954D}" dt="2018-10-21T20:12:52.849" v="2454"/>
          <ac:spMkLst>
            <pc:docMk/>
            <pc:sldMk cId="1474993465" sldId="661"/>
            <ac:spMk id="27" creationId="{AA9F6A8C-477F-DE4A-9197-F912CE687697}"/>
          </ac:spMkLst>
        </pc:spChg>
        <pc:spChg chg="add del">
          <ac:chgData name="Lee, Hyun Jong" userId="c1b6e6e0-b729-405e-86f0-e6795d183b60" providerId="ADAL" clId="{96490911-2820-F34F-984A-3BBB1CFC954D}" dt="2018-10-21T20:15:44.669" v="2476" actId="478"/>
          <ac:spMkLst>
            <pc:docMk/>
            <pc:sldMk cId="1474993465" sldId="661"/>
            <ac:spMk id="28" creationId="{CA4A3002-FDA9-7540-BE36-7E162FD9C595}"/>
          </ac:spMkLst>
        </pc:spChg>
        <pc:spChg chg="add del">
          <ac:chgData name="Lee, Hyun Jong" userId="c1b6e6e0-b729-405e-86f0-e6795d183b60" providerId="ADAL" clId="{96490911-2820-F34F-984A-3BBB1CFC954D}" dt="2018-10-21T20:13:03.434" v="2456" actId="478"/>
          <ac:spMkLst>
            <pc:docMk/>
            <pc:sldMk cId="1474993465" sldId="661"/>
            <ac:spMk id="29" creationId="{5ADEE0FB-BAA4-6B49-A3C6-E6810C77CA8A}"/>
          </ac:spMkLst>
        </pc:spChg>
        <pc:spChg chg="add del">
          <ac:chgData name="Lee, Hyun Jong" userId="c1b6e6e0-b729-405e-86f0-e6795d183b60" providerId="ADAL" clId="{96490911-2820-F34F-984A-3BBB1CFC954D}" dt="2018-10-21T20:13:01.963" v="2455" actId="478"/>
          <ac:spMkLst>
            <pc:docMk/>
            <pc:sldMk cId="1474993465" sldId="661"/>
            <ac:spMk id="30" creationId="{8B965F83-C5B1-3D42-B417-AC120E6C66A6}"/>
          </ac:spMkLst>
        </pc:spChg>
        <pc:spChg chg="add del">
          <ac:chgData name="Lee, Hyun Jong" userId="c1b6e6e0-b729-405e-86f0-e6795d183b60" providerId="ADAL" clId="{96490911-2820-F34F-984A-3BBB1CFC954D}" dt="2018-10-21T20:13:05.746" v="2457" actId="478"/>
          <ac:spMkLst>
            <pc:docMk/>
            <pc:sldMk cId="1474993465" sldId="661"/>
            <ac:spMk id="31" creationId="{879FB9AD-C5DB-0646-B9CF-150CEAD177C6}"/>
          </ac:spMkLst>
        </pc:spChg>
        <pc:spChg chg="mod">
          <ac:chgData name="Lee, Hyun Jong" userId="c1b6e6e0-b729-405e-86f0-e6795d183b60" providerId="ADAL" clId="{96490911-2820-F34F-984A-3BBB1CFC954D}" dt="2018-10-21T20:19:09.795" v="2513" actId="14100"/>
          <ac:spMkLst>
            <pc:docMk/>
            <pc:sldMk cId="1474993465" sldId="661"/>
            <ac:spMk id="33" creationId="{48747582-CB75-A444-B68A-1B9AACB44D9D}"/>
          </ac:spMkLst>
        </pc:spChg>
        <pc:spChg chg="mod">
          <ac:chgData name="Lee, Hyun Jong" userId="c1b6e6e0-b729-405e-86f0-e6795d183b60" providerId="ADAL" clId="{96490911-2820-F34F-984A-3BBB1CFC954D}" dt="2018-10-21T20:20:03.700" v="2526" actId="167"/>
          <ac:spMkLst>
            <pc:docMk/>
            <pc:sldMk cId="1474993465" sldId="661"/>
            <ac:spMk id="35" creationId="{844120F9-0637-3642-BAC7-29BA77E32C23}"/>
          </ac:spMkLst>
        </pc:spChg>
        <pc:spChg chg="add mod">
          <ac:chgData name="Lee, Hyun Jong" userId="c1b6e6e0-b729-405e-86f0-e6795d183b60" providerId="ADAL" clId="{96490911-2820-F34F-984A-3BBB1CFC954D}" dt="2018-10-21T20:17:26.890" v="2488" actId="1076"/>
          <ac:spMkLst>
            <pc:docMk/>
            <pc:sldMk cId="1474993465" sldId="661"/>
            <ac:spMk id="36" creationId="{47F66670-CE9E-234B-8899-88AB675390FE}"/>
          </ac:spMkLst>
        </pc:spChg>
        <pc:spChg chg="add mod">
          <ac:chgData name="Lee, Hyun Jong" userId="c1b6e6e0-b729-405e-86f0-e6795d183b60" providerId="ADAL" clId="{96490911-2820-F34F-984A-3BBB1CFC954D}" dt="2018-10-21T20:20:56.289" v="2531" actId="1036"/>
          <ac:spMkLst>
            <pc:docMk/>
            <pc:sldMk cId="1474993465" sldId="661"/>
            <ac:spMk id="40" creationId="{D715E60C-D3B2-A845-8D50-27989FFDAEC4}"/>
          </ac:spMkLst>
        </pc:spChg>
        <pc:grpChg chg="add del">
          <ac:chgData name="Lee, Hyun Jong" userId="c1b6e6e0-b729-405e-86f0-e6795d183b60" providerId="ADAL" clId="{96490911-2820-F34F-984A-3BBB1CFC954D}" dt="2018-10-21T20:12:50.164" v="2452"/>
          <ac:grpSpMkLst>
            <pc:docMk/>
            <pc:sldMk cId="1474993465" sldId="661"/>
            <ac:grpSpMk id="6" creationId="{410AA8C7-CCD2-234D-8093-1EDAF77F5AEA}"/>
          </ac:grpSpMkLst>
        </pc:grpChg>
        <pc:grpChg chg="add del">
          <ac:chgData name="Lee, Hyun Jong" userId="c1b6e6e0-b729-405e-86f0-e6795d183b60" providerId="ADAL" clId="{96490911-2820-F34F-984A-3BBB1CFC954D}" dt="2018-10-21T20:12:50.164" v="2452"/>
          <ac:grpSpMkLst>
            <pc:docMk/>
            <pc:sldMk cId="1474993465" sldId="661"/>
            <ac:grpSpMk id="9" creationId="{FFC45D1F-6F48-174E-985C-8404FD1518DA}"/>
          </ac:grpSpMkLst>
        </pc:grpChg>
        <pc:grpChg chg="add">
          <ac:chgData name="Lee, Hyun Jong" userId="c1b6e6e0-b729-405e-86f0-e6795d183b60" providerId="ADAL" clId="{96490911-2820-F34F-984A-3BBB1CFC954D}" dt="2018-10-21T20:12:52.849" v="2454"/>
          <ac:grpSpMkLst>
            <pc:docMk/>
            <pc:sldMk cId="1474993465" sldId="661"/>
            <ac:grpSpMk id="20" creationId="{AFBCD7FE-CEA4-7546-B8DA-632F8865AD12}"/>
          </ac:grpSpMkLst>
        </pc:grpChg>
        <pc:grpChg chg="add">
          <ac:chgData name="Lee, Hyun Jong" userId="c1b6e6e0-b729-405e-86f0-e6795d183b60" providerId="ADAL" clId="{96490911-2820-F34F-984A-3BBB1CFC954D}" dt="2018-10-21T20:12:52.849" v="2454"/>
          <ac:grpSpMkLst>
            <pc:docMk/>
            <pc:sldMk cId="1474993465" sldId="661"/>
            <ac:grpSpMk id="23" creationId="{D2E319D7-2F16-FA4A-8FE6-7AA4E9309420}"/>
          </ac:grpSpMkLst>
        </pc:grpChg>
        <pc:grpChg chg="add mod">
          <ac:chgData name="Lee, Hyun Jong" userId="c1b6e6e0-b729-405e-86f0-e6795d183b60" providerId="ADAL" clId="{96490911-2820-F34F-984A-3BBB1CFC954D}" dt="2018-10-21T20:19:21.863" v="2515" actId="207"/>
          <ac:grpSpMkLst>
            <pc:docMk/>
            <pc:sldMk cId="1474993465" sldId="661"/>
            <ac:grpSpMk id="32" creationId="{C0171738-081D-3B4B-811E-D3CE3361910B}"/>
          </ac:grpSpMkLst>
        </pc:grpChg>
        <pc:grpChg chg="add mod">
          <ac:chgData name="Lee, Hyun Jong" userId="c1b6e6e0-b729-405e-86f0-e6795d183b60" providerId="ADAL" clId="{96490911-2820-F34F-984A-3BBB1CFC954D}" dt="2018-10-21T20:17:52.954" v="2494" actId="1076"/>
          <ac:grpSpMkLst>
            <pc:docMk/>
            <pc:sldMk cId="1474993465" sldId="661"/>
            <ac:grpSpMk id="37" creationId="{81CE1D96-6EE6-364B-B2C4-6F037FBABA02}"/>
          </ac:grpSpMkLst>
        </pc:grpChg>
        <pc:picChg chg="add del">
          <ac:chgData name="Lee, Hyun Jong" userId="c1b6e6e0-b729-405e-86f0-e6795d183b60" providerId="ADAL" clId="{96490911-2820-F34F-984A-3BBB1CFC954D}" dt="2018-10-21T20:12:50.164" v="2452"/>
          <ac:picMkLst>
            <pc:docMk/>
            <pc:sldMk cId="1474993465" sldId="661"/>
            <ac:picMk id="4" creationId="{74805E6A-BF13-D846-98A4-61BE0249748C}"/>
          </ac:picMkLst>
        </pc:picChg>
        <pc:picChg chg="add del">
          <ac:chgData name="Lee, Hyun Jong" userId="c1b6e6e0-b729-405e-86f0-e6795d183b60" providerId="ADAL" clId="{96490911-2820-F34F-984A-3BBB1CFC954D}" dt="2018-10-21T20:12:50.164" v="2452"/>
          <ac:picMkLst>
            <pc:docMk/>
            <pc:sldMk cId="1474993465" sldId="661"/>
            <ac:picMk id="5" creationId="{62801788-2BE1-C64A-ACEE-AC6A9488CB83}"/>
          </ac:picMkLst>
        </pc:picChg>
        <pc:picChg chg="add">
          <ac:chgData name="Lee, Hyun Jong" userId="c1b6e6e0-b729-405e-86f0-e6795d183b60" providerId="ADAL" clId="{96490911-2820-F34F-984A-3BBB1CFC954D}" dt="2018-10-21T20:12:52.849" v="2454"/>
          <ac:picMkLst>
            <pc:docMk/>
            <pc:sldMk cId="1474993465" sldId="661"/>
            <ac:picMk id="18" creationId="{E3CA26CE-5CBF-A54A-B926-FF6408BFB83A}"/>
          </ac:picMkLst>
        </pc:picChg>
        <pc:picChg chg="add">
          <ac:chgData name="Lee, Hyun Jong" userId="c1b6e6e0-b729-405e-86f0-e6795d183b60" providerId="ADAL" clId="{96490911-2820-F34F-984A-3BBB1CFC954D}" dt="2018-10-21T20:12:52.849" v="2454"/>
          <ac:picMkLst>
            <pc:docMk/>
            <pc:sldMk cId="1474993465" sldId="661"/>
            <ac:picMk id="19" creationId="{6A877C7D-78F8-1C43-904B-5315AE083217}"/>
          </ac:picMkLst>
        </pc:picChg>
        <pc:cxnChg chg="add del mod">
          <ac:chgData name="Lee, Hyun Jong" userId="c1b6e6e0-b729-405e-86f0-e6795d183b60" providerId="ADAL" clId="{96490911-2820-F34F-984A-3BBB1CFC954D}" dt="2018-10-21T20:23:09.057" v="2541" actId="478"/>
          <ac:cxnSpMkLst>
            <pc:docMk/>
            <pc:sldMk cId="1474993465" sldId="661"/>
            <ac:cxnSpMk id="41" creationId="{E5F2779D-B8F8-1349-92A1-A6CB1B869ED2}"/>
          </ac:cxnSpMkLst>
        </pc:cxnChg>
        <pc:cxnChg chg="add del mod">
          <ac:chgData name="Lee, Hyun Jong" userId="c1b6e6e0-b729-405e-86f0-e6795d183b60" providerId="ADAL" clId="{96490911-2820-F34F-984A-3BBB1CFC954D}" dt="2018-10-21T20:23:11.379" v="2542" actId="478"/>
          <ac:cxnSpMkLst>
            <pc:docMk/>
            <pc:sldMk cId="1474993465" sldId="661"/>
            <ac:cxnSpMk id="42" creationId="{68F88A08-85C2-8E46-8AF1-BAA08E25F1C2}"/>
          </ac:cxnSpMkLst>
        </pc:cxnChg>
        <pc:cxnChg chg="add mod">
          <ac:chgData name="Lee, Hyun Jong" userId="c1b6e6e0-b729-405e-86f0-e6795d183b60" providerId="ADAL" clId="{96490911-2820-F34F-984A-3BBB1CFC954D}" dt="2018-10-21T20:22:29.775" v="2538" actId="1076"/>
          <ac:cxnSpMkLst>
            <pc:docMk/>
            <pc:sldMk cId="1474993465" sldId="661"/>
            <ac:cxnSpMk id="43" creationId="{B754FB9F-E30A-6140-8DE2-365D1D5D24E3}"/>
          </ac:cxnSpMkLst>
        </pc:cxnChg>
        <pc:cxnChg chg="add mod">
          <ac:chgData name="Lee, Hyun Jong" userId="c1b6e6e0-b729-405e-86f0-e6795d183b60" providerId="ADAL" clId="{96490911-2820-F34F-984A-3BBB1CFC954D}" dt="2018-10-21T20:23:01.164" v="2540" actId="1076"/>
          <ac:cxnSpMkLst>
            <pc:docMk/>
            <pc:sldMk cId="1474993465" sldId="661"/>
            <ac:cxnSpMk id="44" creationId="{508DC2B3-F8C0-8241-A48C-EFEFB88030B4}"/>
          </ac:cxnSpMkLst>
        </pc:cxnChg>
      </pc:sldChg>
      <pc:sldChg chg="addSp delSp modSp add delAnim modAnim modNotesTx">
        <pc:chgData name="Lee, Hyun Jong" userId="c1b6e6e0-b729-405e-86f0-e6795d183b60" providerId="ADAL" clId="{96490911-2820-F34F-984A-3BBB1CFC954D}" dt="2018-10-21T21:45:14.273" v="3572"/>
        <pc:sldMkLst>
          <pc:docMk/>
          <pc:sldMk cId="1137612383" sldId="663"/>
        </pc:sldMkLst>
        <pc:spChg chg="mod">
          <ac:chgData name="Lee, Hyun Jong" userId="c1b6e6e0-b729-405e-86f0-e6795d183b60" providerId="ADAL" clId="{96490911-2820-F34F-984A-3BBB1CFC954D}" dt="2018-10-21T20:31:57.199" v="2721"/>
          <ac:spMkLst>
            <pc:docMk/>
            <pc:sldMk cId="1137612383" sldId="663"/>
            <ac:spMk id="3" creationId="{1552A8E0-7AFA-094A-97CC-31409F6A2987}"/>
          </ac:spMkLst>
        </pc:spChg>
        <pc:spChg chg="del">
          <ac:chgData name="Lee, Hyun Jong" userId="c1b6e6e0-b729-405e-86f0-e6795d183b60" providerId="ADAL" clId="{96490911-2820-F34F-984A-3BBB1CFC954D}" dt="2018-10-21T20:30:01.313" v="2680" actId="478"/>
          <ac:spMkLst>
            <pc:docMk/>
            <pc:sldMk cId="1137612383" sldId="663"/>
            <ac:spMk id="36" creationId="{048A4E26-05DB-AF4E-900F-4EC27EFDC9FE}"/>
          </ac:spMkLst>
        </pc:spChg>
        <pc:spChg chg="del">
          <ac:chgData name="Lee, Hyun Jong" userId="c1b6e6e0-b729-405e-86f0-e6795d183b60" providerId="ADAL" clId="{96490911-2820-F34F-984A-3BBB1CFC954D}" dt="2018-10-21T20:30:03.274" v="2681" actId="478"/>
          <ac:spMkLst>
            <pc:docMk/>
            <pc:sldMk cId="1137612383" sldId="663"/>
            <ac:spMk id="37" creationId="{D4D4289B-1290-2745-B4F4-D9F564AC43CE}"/>
          </ac:spMkLst>
        </pc:spChg>
        <pc:spChg chg="add mod">
          <ac:chgData name="Lee, Hyun Jong" userId="c1b6e6e0-b729-405e-86f0-e6795d183b60" providerId="ADAL" clId="{96490911-2820-F34F-984A-3BBB1CFC954D}" dt="2018-10-21T20:30:28.713" v="2705" actId="1035"/>
          <ac:spMkLst>
            <pc:docMk/>
            <pc:sldMk cId="1137612383" sldId="663"/>
            <ac:spMk id="41" creationId="{5BCF75A2-F2FB-7541-99E6-8AFD0BBB0F50}"/>
          </ac:spMkLst>
        </pc:spChg>
        <pc:spChg chg="add mod">
          <ac:chgData name="Lee, Hyun Jong" userId="c1b6e6e0-b729-405e-86f0-e6795d183b60" providerId="ADAL" clId="{96490911-2820-F34F-984A-3BBB1CFC954D}" dt="2018-10-21T20:30:28.713" v="2705" actId="1035"/>
          <ac:spMkLst>
            <pc:docMk/>
            <pc:sldMk cId="1137612383" sldId="663"/>
            <ac:spMk id="45" creationId="{B3A53A7A-C9AE-0041-84FB-BA370B743B7D}"/>
          </ac:spMkLst>
        </pc:spChg>
        <pc:spChg chg="add mod">
          <ac:chgData name="Lee, Hyun Jong" userId="c1b6e6e0-b729-405e-86f0-e6795d183b60" providerId="ADAL" clId="{96490911-2820-F34F-984A-3BBB1CFC954D}" dt="2018-10-21T20:31:49.194" v="2720" actId="1076"/>
          <ac:spMkLst>
            <pc:docMk/>
            <pc:sldMk cId="1137612383" sldId="663"/>
            <ac:spMk id="53" creationId="{F6D19746-B50F-5A45-A017-004AEF444337}"/>
          </ac:spMkLst>
        </pc:spChg>
        <pc:spChg chg="add mod">
          <ac:chgData name="Lee, Hyun Jong" userId="c1b6e6e0-b729-405e-86f0-e6795d183b60" providerId="ADAL" clId="{96490911-2820-F34F-984A-3BBB1CFC954D}" dt="2018-10-21T20:30:42.172" v="2715" actId="1036"/>
          <ac:spMkLst>
            <pc:docMk/>
            <pc:sldMk cId="1137612383" sldId="663"/>
            <ac:spMk id="56" creationId="{ED96309B-5060-D249-9D88-25C7C60703BA}"/>
          </ac:spMkLst>
        </pc:spChg>
        <pc:spChg chg="del">
          <ac:chgData name="Lee, Hyun Jong" userId="c1b6e6e0-b729-405e-86f0-e6795d183b60" providerId="ADAL" clId="{96490911-2820-F34F-984A-3BBB1CFC954D}" dt="2018-10-21T20:30:16.938" v="2682" actId="478"/>
          <ac:spMkLst>
            <pc:docMk/>
            <pc:sldMk cId="1137612383" sldId="663"/>
            <ac:spMk id="58" creationId="{D00AB766-F816-7347-BBE5-BF3D0AA87747}"/>
          </ac:spMkLst>
        </pc:spChg>
        <pc:spChg chg="del">
          <ac:chgData name="Lee, Hyun Jong" userId="c1b6e6e0-b729-405e-86f0-e6795d183b60" providerId="ADAL" clId="{96490911-2820-F34F-984A-3BBB1CFC954D}" dt="2018-10-21T20:29:58.091" v="2679" actId="478"/>
          <ac:spMkLst>
            <pc:docMk/>
            <pc:sldMk cId="1137612383" sldId="663"/>
            <ac:spMk id="61" creationId="{4BE7AD61-C8C0-8146-B461-D7D16244D779}"/>
          </ac:spMkLst>
        </pc:spChg>
        <pc:spChg chg="add mod">
          <ac:chgData name="Lee, Hyun Jong" userId="c1b6e6e0-b729-405e-86f0-e6795d183b60" providerId="ADAL" clId="{96490911-2820-F34F-984A-3BBB1CFC954D}" dt="2018-10-21T20:32:41.034" v="2744" actId="20577"/>
          <ac:spMkLst>
            <pc:docMk/>
            <pc:sldMk cId="1137612383" sldId="663"/>
            <ac:spMk id="62" creationId="{FD25EE0D-B18F-E84F-955F-8290DC7A7EAC}"/>
          </ac:spMkLst>
        </pc:spChg>
        <pc:spChg chg="add mod">
          <ac:chgData name="Lee, Hyun Jong" userId="c1b6e6e0-b729-405e-86f0-e6795d183b60" providerId="ADAL" clId="{96490911-2820-F34F-984A-3BBB1CFC954D}" dt="2018-10-21T20:33:53.911" v="2759" actId="1076"/>
          <ac:spMkLst>
            <pc:docMk/>
            <pc:sldMk cId="1137612383" sldId="663"/>
            <ac:spMk id="63" creationId="{BF480ED5-FBF1-7C4F-BCF1-F2DCD1D54CC0}"/>
          </ac:spMkLst>
        </pc:spChg>
        <pc:spChg chg="add mod">
          <ac:chgData name="Lee, Hyun Jong" userId="c1b6e6e0-b729-405e-86f0-e6795d183b60" providerId="ADAL" clId="{96490911-2820-F34F-984A-3BBB1CFC954D}" dt="2018-10-21T20:34:22.266" v="2764" actId="1076"/>
          <ac:spMkLst>
            <pc:docMk/>
            <pc:sldMk cId="1137612383" sldId="663"/>
            <ac:spMk id="64" creationId="{FDEE0ABD-71F5-5C40-B2A3-BC27A501117B}"/>
          </ac:spMkLst>
        </pc:spChg>
        <pc:grpChg chg="add mod">
          <ac:chgData name="Lee, Hyun Jong" userId="c1b6e6e0-b729-405e-86f0-e6795d183b60" providerId="ADAL" clId="{96490911-2820-F34F-984A-3BBB1CFC954D}" dt="2018-10-21T20:30:28.713" v="2705" actId="1035"/>
          <ac:grpSpMkLst>
            <pc:docMk/>
            <pc:sldMk cId="1137612383" sldId="663"/>
            <ac:grpSpMk id="35" creationId="{56385D6B-49C7-4141-95AB-818929E3946F}"/>
          </ac:grpSpMkLst>
        </pc:grpChg>
        <pc:grpChg chg="add mod">
          <ac:chgData name="Lee, Hyun Jong" userId="c1b6e6e0-b729-405e-86f0-e6795d183b60" providerId="ADAL" clId="{96490911-2820-F34F-984A-3BBB1CFC954D}" dt="2018-10-21T20:30:28.713" v="2705" actId="1035"/>
          <ac:grpSpMkLst>
            <pc:docMk/>
            <pc:sldMk cId="1137612383" sldId="663"/>
            <ac:grpSpMk id="42" creationId="{641380BE-A1FA-3946-8A24-9693836E96FD}"/>
          </ac:grpSpMkLst>
        </pc:grpChg>
        <pc:grpChg chg="del">
          <ac:chgData name="Lee, Hyun Jong" userId="c1b6e6e0-b729-405e-86f0-e6795d183b60" providerId="ADAL" clId="{96490911-2820-F34F-984A-3BBB1CFC954D}" dt="2018-10-21T20:29:58.091" v="2679" actId="478"/>
          <ac:grpSpMkLst>
            <pc:docMk/>
            <pc:sldMk cId="1137612383" sldId="663"/>
            <ac:grpSpMk id="46" creationId="{D59CEFE3-7ED7-7F44-9200-299D895E533A}"/>
          </ac:grpSpMkLst>
        </pc:grpChg>
        <pc:grpChg chg="del">
          <ac:chgData name="Lee, Hyun Jong" userId="c1b6e6e0-b729-405e-86f0-e6795d183b60" providerId="ADAL" clId="{96490911-2820-F34F-984A-3BBB1CFC954D}" dt="2018-10-21T20:30:18.346" v="2683" actId="478"/>
          <ac:grpSpMkLst>
            <pc:docMk/>
            <pc:sldMk cId="1137612383" sldId="663"/>
            <ac:grpSpMk id="54" creationId="{5346767A-06AD-BF4B-8EFD-4345334498F8}"/>
          </ac:grpSpMkLst>
        </pc:grpChg>
        <pc:cxnChg chg="add mod">
          <ac:chgData name="Lee, Hyun Jong" userId="c1b6e6e0-b729-405e-86f0-e6795d183b60" providerId="ADAL" clId="{96490911-2820-F34F-984A-3BBB1CFC954D}" dt="2018-10-21T20:30:28.713" v="2705" actId="1035"/>
          <ac:cxnSpMkLst>
            <pc:docMk/>
            <pc:sldMk cId="1137612383" sldId="663"/>
            <ac:cxnSpMk id="47" creationId="{440FCADB-1303-6D41-AC09-0C81153A822E}"/>
          </ac:cxnSpMkLst>
        </pc:cxnChg>
        <pc:cxnChg chg="add mod">
          <ac:chgData name="Lee, Hyun Jong" userId="c1b6e6e0-b729-405e-86f0-e6795d183b60" providerId="ADAL" clId="{96490911-2820-F34F-984A-3BBB1CFC954D}" dt="2018-10-21T20:30:28.713" v="2705" actId="1035"/>
          <ac:cxnSpMkLst>
            <pc:docMk/>
            <pc:sldMk cId="1137612383" sldId="663"/>
            <ac:cxnSpMk id="52" creationId="{EAECED3B-C86E-7349-879F-AEDD5789B2D4}"/>
          </ac:cxnSpMkLst>
        </pc:cxnChg>
      </pc:sldChg>
      <pc:sldChg chg="addSp delSp modSp add ord delAnim modAnim">
        <pc:chgData name="Lee, Hyun Jong" userId="c1b6e6e0-b729-405e-86f0-e6795d183b60" providerId="ADAL" clId="{96490911-2820-F34F-984A-3BBB1CFC954D}" dt="2018-10-21T21:26:45.005" v="3510"/>
        <pc:sldMkLst>
          <pc:docMk/>
          <pc:sldMk cId="2462591752" sldId="665"/>
        </pc:sldMkLst>
        <pc:spChg chg="mod">
          <ac:chgData name="Lee, Hyun Jong" userId="c1b6e6e0-b729-405e-86f0-e6795d183b60" providerId="ADAL" clId="{96490911-2820-F34F-984A-3BBB1CFC954D}" dt="2018-10-21T20:46:39.957" v="2900" actId="20577"/>
          <ac:spMkLst>
            <pc:docMk/>
            <pc:sldMk cId="2462591752" sldId="665"/>
            <ac:spMk id="3" creationId="{1552A8E0-7AFA-094A-97CC-31409F6A2987}"/>
          </ac:spMkLst>
        </pc:spChg>
        <pc:spChg chg="add del mod">
          <ac:chgData name="Lee, Hyun Jong" userId="c1b6e6e0-b729-405e-86f0-e6795d183b60" providerId="ADAL" clId="{96490911-2820-F34F-984A-3BBB1CFC954D}" dt="2018-10-21T20:54:52.597" v="3002" actId="478"/>
          <ac:spMkLst>
            <pc:docMk/>
            <pc:sldMk cId="2462591752" sldId="665"/>
            <ac:spMk id="37" creationId="{EB816BA6-09AF-A045-B372-FFF033DEE21E}"/>
          </ac:spMkLst>
        </pc:spChg>
        <pc:spChg chg="add del">
          <ac:chgData name="Lee, Hyun Jong" userId="c1b6e6e0-b729-405e-86f0-e6795d183b60" providerId="ADAL" clId="{96490911-2820-F34F-984A-3BBB1CFC954D}" dt="2018-10-21T21:02:50.434" v="3105"/>
          <ac:spMkLst>
            <pc:docMk/>
            <pc:sldMk cId="2462591752" sldId="665"/>
            <ac:spMk id="38" creationId="{8BEBE699-C902-7E4A-A581-F8D85564BA5B}"/>
          </ac:spMkLst>
        </pc:spChg>
        <pc:spChg chg="add">
          <ac:chgData name="Lee, Hyun Jong" userId="c1b6e6e0-b729-405e-86f0-e6795d183b60" providerId="ADAL" clId="{96490911-2820-F34F-984A-3BBB1CFC954D}" dt="2018-10-21T21:03:03.552" v="3106"/>
          <ac:spMkLst>
            <pc:docMk/>
            <pc:sldMk cId="2462591752" sldId="665"/>
            <ac:spMk id="39" creationId="{7F834364-2BA0-4341-A164-D70DE1B79E4E}"/>
          </ac:spMkLst>
        </pc:spChg>
        <pc:spChg chg="add">
          <ac:chgData name="Lee, Hyun Jong" userId="c1b6e6e0-b729-405e-86f0-e6795d183b60" providerId="ADAL" clId="{96490911-2820-F34F-984A-3BBB1CFC954D}" dt="2018-10-21T21:03:03.552" v="3106"/>
          <ac:spMkLst>
            <pc:docMk/>
            <pc:sldMk cId="2462591752" sldId="665"/>
            <ac:spMk id="40" creationId="{21DCBA40-16C9-374C-835D-E6DB9FC10CA7}"/>
          </ac:spMkLst>
        </pc:spChg>
        <pc:spChg chg="del">
          <ac:chgData name="Lee, Hyun Jong" userId="c1b6e6e0-b729-405e-86f0-e6795d183b60" providerId="ADAL" clId="{96490911-2820-F34F-984A-3BBB1CFC954D}" dt="2018-10-21T20:46:42.197" v="2901" actId="478"/>
          <ac:spMkLst>
            <pc:docMk/>
            <pc:sldMk cId="2462591752" sldId="665"/>
            <ac:spMk id="93" creationId="{CE315796-E150-E941-9E46-6B9BA428CD9C}"/>
          </ac:spMkLst>
        </pc:spChg>
        <pc:spChg chg="del">
          <ac:chgData name="Lee, Hyun Jong" userId="c1b6e6e0-b729-405e-86f0-e6795d183b60" providerId="ADAL" clId="{96490911-2820-F34F-984A-3BBB1CFC954D}" dt="2018-10-21T20:46:44.024" v="2902" actId="478"/>
          <ac:spMkLst>
            <pc:docMk/>
            <pc:sldMk cId="2462591752" sldId="665"/>
            <ac:spMk id="101" creationId="{24E62F3E-6EC1-DD4A-925C-C0C646F26947}"/>
          </ac:spMkLst>
        </pc:spChg>
        <pc:spChg chg="mod topLvl">
          <ac:chgData name="Lee, Hyun Jong" userId="c1b6e6e0-b729-405e-86f0-e6795d183b60" providerId="ADAL" clId="{96490911-2820-F34F-984A-3BBB1CFC954D}" dt="2018-10-21T21:01:24.316" v="3096" actId="14100"/>
          <ac:spMkLst>
            <pc:docMk/>
            <pc:sldMk cId="2462591752" sldId="665"/>
            <ac:spMk id="116" creationId="{0722DEA5-73ED-9148-BFF2-11AC85FD4DDF}"/>
          </ac:spMkLst>
        </pc:spChg>
        <pc:spChg chg="del mod topLvl">
          <ac:chgData name="Lee, Hyun Jong" userId="c1b6e6e0-b729-405e-86f0-e6795d183b60" providerId="ADAL" clId="{96490911-2820-F34F-984A-3BBB1CFC954D}" dt="2018-10-21T21:00:51.983" v="3088" actId="478"/>
          <ac:spMkLst>
            <pc:docMk/>
            <pc:sldMk cId="2462591752" sldId="665"/>
            <ac:spMk id="117" creationId="{66EA797C-0324-D147-827E-2EF42F6F9B2D}"/>
          </ac:spMkLst>
        </pc:spChg>
        <pc:spChg chg="mod topLvl">
          <ac:chgData name="Lee, Hyun Jong" userId="c1b6e6e0-b729-405e-86f0-e6795d183b60" providerId="ADAL" clId="{96490911-2820-F34F-984A-3BBB1CFC954D}" dt="2018-10-21T21:01:12.558" v="3095" actId="14100"/>
          <ac:spMkLst>
            <pc:docMk/>
            <pc:sldMk cId="2462591752" sldId="665"/>
            <ac:spMk id="118" creationId="{DFE50301-E144-A74A-AEAE-CE06D4C369B7}"/>
          </ac:spMkLst>
        </pc:spChg>
        <pc:spChg chg="mod">
          <ac:chgData name="Lee, Hyun Jong" userId="c1b6e6e0-b729-405e-86f0-e6795d183b60" providerId="ADAL" clId="{96490911-2820-F34F-984A-3BBB1CFC954D}" dt="2018-10-21T20:52:17.841" v="2972" actId="1076"/>
          <ac:spMkLst>
            <pc:docMk/>
            <pc:sldMk cId="2462591752" sldId="665"/>
            <ac:spMk id="122" creationId="{84FD90C2-4A80-FB48-86FC-467E10BE2D3C}"/>
          </ac:spMkLst>
        </pc:spChg>
        <pc:spChg chg="mod">
          <ac:chgData name="Lee, Hyun Jong" userId="c1b6e6e0-b729-405e-86f0-e6795d183b60" providerId="ADAL" clId="{96490911-2820-F34F-984A-3BBB1CFC954D}" dt="2018-10-21T20:57:20.102" v="3017" actId="1076"/>
          <ac:spMkLst>
            <pc:docMk/>
            <pc:sldMk cId="2462591752" sldId="665"/>
            <ac:spMk id="126" creationId="{F5275BF3-E28B-9F49-816D-BAB9BB34B30E}"/>
          </ac:spMkLst>
        </pc:spChg>
        <pc:spChg chg="del">
          <ac:chgData name="Lee, Hyun Jong" userId="c1b6e6e0-b729-405e-86f0-e6795d183b60" providerId="ADAL" clId="{96490911-2820-F34F-984A-3BBB1CFC954D}" dt="2018-10-21T21:02:23.609" v="3103" actId="478"/>
          <ac:spMkLst>
            <pc:docMk/>
            <pc:sldMk cId="2462591752" sldId="665"/>
            <ac:spMk id="130" creationId="{384CA844-A0A0-FE4B-AA79-100A18297217}"/>
          </ac:spMkLst>
        </pc:spChg>
        <pc:grpChg chg="add del mod">
          <ac:chgData name="Lee, Hyun Jong" userId="c1b6e6e0-b729-405e-86f0-e6795d183b60" providerId="ADAL" clId="{96490911-2820-F34F-984A-3BBB1CFC954D}" dt="2018-10-21T20:59:46.651" v="3047" actId="165"/>
          <ac:grpSpMkLst>
            <pc:docMk/>
            <pc:sldMk cId="2462591752" sldId="665"/>
            <ac:grpSpMk id="115" creationId="{FFA1FB21-8897-3549-9823-385A160BB275}"/>
          </ac:grpSpMkLst>
        </pc:grpChg>
        <pc:grpChg chg="mod">
          <ac:chgData name="Lee, Hyun Jong" userId="c1b6e6e0-b729-405e-86f0-e6795d183b60" providerId="ADAL" clId="{96490911-2820-F34F-984A-3BBB1CFC954D}" dt="2018-10-21T20:52:13.502" v="2970" actId="1076"/>
          <ac:grpSpMkLst>
            <pc:docMk/>
            <pc:sldMk cId="2462591752" sldId="665"/>
            <ac:grpSpMk id="123" creationId="{F01E0FE0-309D-3746-B99F-EEB790D19771}"/>
          </ac:grpSpMkLst>
        </pc:grpChg>
        <pc:cxnChg chg="mod">
          <ac:chgData name="Lee, Hyun Jong" userId="c1b6e6e0-b729-405e-86f0-e6795d183b60" providerId="ADAL" clId="{96490911-2820-F34F-984A-3BBB1CFC954D}" dt="2018-10-21T20:55:21.378" v="3007" actId="1076"/>
          <ac:cxnSpMkLst>
            <pc:docMk/>
            <pc:sldMk cId="2462591752" sldId="665"/>
            <ac:cxnSpMk id="127" creationId="{8B43280B-47A8-5F4B-A271-CB84636FF540}"/>
          </ac:cxnSpMkLst>
        </pc:cxnChg>
        <pc:cxnChg chg="mod">
          <ac:chgData name="Lee, Hyun Jong" userId="c1b6e6e0-b729-405e-86f0-e6795d183b60" providerId="ADAL" clId="{96490911-2820-F34F-984A-3BBB1CFC954D}" dt="2018-10-21T20:57:20.102" v="3017" actId="1076"/>
          <ac:cxnSpMkLst>
            <pc:docMk/>
            <pc:sldMk cId="2462591752" sldId="665"/>
            <ac:cxnSpMk id="128" creationId="{784D406D-053F-5F4C-A24D-BAEA4125CBDB}"/>
          </ac:cxnSpMkLst>
        </pc:cxnChg>
      </pc:sldChg>
      <pc:sldChg chg="addSp delSp add modAnim modNotesTx">
        <pc:chgData name="Lee, Hyun Jong" userId="c1b6e6e0-b729-405e-86f0-e6795d183b60" providerId="ADAL" clId="{96490911-2820-F34F-984A-3BBB1CFC954D}" dt="2018-10-21T22:49:20.170" v="4946" actId="20577"/>
        <pc:sldMkLst>
          <pc:docMk/>
          <pc:sldMk cId="457198359" sldId="667"/>
        </pc:sldMkLst>
        <pc:spChg chg="add del">
          <ac:chgData name="Lee, Hyun Jong" userId="c1b6e6e0-b729-405e-86f0-e6795d183b60" providerId="ADAL" clId="{96490911-2820-F34F-984A-3BBB1CFC954D}" dt="2018-10-21T21:28:57.720" v="3531"/>
          <ac:spMkLst>
            <pc:docMk/>
            <pc:sldMk cId="457198359" sldId="667"/>
            <ac:spMk id="33" creationId="{B7F97154-DCEF-8D49-8800-FF097BAD97A3}"/>
          </ac:spMkLst>
        </pc:spChg>
      </pc:sldChg>
      <pc:sldChg chg="addSp delSp modSp add del modNotesTx">
        <pc:chgData name="Lee, Hyun Jong" userId="c1b6e6e0-b729-405e-86f0-e6795d183b60" providerId="ADAL" clId="{96490911-2820-F34F-984A-3BBB1CFC954D}" dt="2018-10-22T02:20:43.312" v="5124" actId="2696"/>
        <pc:sldMkLst>
          <pc:docMk/>
          <pc:sldMk cId="1753131919" sldId="668"/>
        </pc:sldMkLst>
        <pc:spChg chg="mod">
          <ac:chgData name="Lee, Hyun Jong" userId="c1b6e6e0-b729-405e-86f0-e6795d183b60" providerId="ADAL" clId="{96490911-2820-F34F-984A-3BBB1CFC954D}" dt="2018-10-22T02:19:56.496" v="5120"/>
          <ac:spMkLst>
            <pc:docMk/>
            <pc:sldMk cId="1753131919" sldId="668"/>
            <ac:spMk id="2" creationId="{BF9F9B18-89BB-5940-B431-22683DCC0D2D}"/>
          </ac:spMkLst>
        </pc:spChg>
        <pc:spChg chg="mod">
          <ac:chgData name="Lee, Hyun Jong" userId="c1b6e6e0-b729-405e-86f0-e6795d183b60" providerId="ADAL" clId="{96490911-2820-F34F-984A-3BBB1CFC954D}" dt="2018-10-21T22:54:25.134" v="5073" actId="20577"/>
          <ac:spMkLst>
            <pc:docMk/>
            <pc:sldMk cId="1753131919" sldId="668"/>
            <ac:spMk id="3" creationId="{DE596DF0-70CC-834B-9119-B6147A7E189A}"/>
          </ac:spMkLst>
        </pc:spChg>
        <pc:spChg chg="add del">
          <ac:chgData name="Lee, Hyun Jong" userId="c1b6e6e0-b729-405e-86f0-e6795d183b60" providerId="ADAL" clId="{96490911-2820-F34F-984A-3BBB1CFC954D}" dt="2018-10-21T21:44:20.512" v="3567"/>
          <ac:spMkLst>
            <pc:docMk/>
            <pc:sldMk cId="1753131919" sldId="668"/>
            <ac:spMk id="4" creationId="{B11C8C0B-4D00-0A46-8B4D-559E86B5DA30}"/>
          </ac:spMkLst>
        </pc:spChg>
      </pc:sldChg>
      <pc:sldChg chg="addSp delSp modSp add del delAnim modAnim">
        <pc:chgData name="Lee, Hyun Jong" userId="c1b6e6e0-b729-405e-86f0-e6795d183b60" providerId="ADAL" clId="{96490911-2820-F34F-984A-3BBB1CFC954D}" dt="2018-10-22T02:27:35.674" v="5242" actId="2696"/>
        <pc:sldMkLst>
          <pc:docMk/>
          <pc:sldMk cId="2815286524" sldId="669"/>
        </pc:sldMkLst>
        <pc:spChg chg="add del mod">
          <ac:chgData name="Lee, Hyun Jong" userId="c1b6e6e0-b729-405e-86f0-e6795d183b60" providerId="ADAL" clId="{96490911-2820-F34F-984A-3BBB1CFC954D}" dt="2018-10-22T02:26:27.515" v="5208" actId="478"/>
          <ac:spMkLst>
            <pc:docMk/>
            <pc:sldMk cId="2815286524" sldId="669"/>
            <ac:spMk id="2" creationId="{69CA3A51-FA67-414F-8BAB-644CD633B269}"/>
          </ac:spMkLst>
        </pc:spChg>
        <pc:spChg chg="del">
          <ac:chgData name="Lee, Hyun Jong" userId="c1b6e6e0-b729-405e-86f0-e6795d183b60" providerId="ADAL" clId="{96490911-2820-F34F-984A-3BBB1CFC954D}" dt="2018-10-21T21:46:53.979" v="3611" actId="478"/>
          <ac:spMkLst>
            <pc:docMk/>
            <pc:sldMk cId="2815286524" sldId="669"/>
            <ac:spMk id="2" creationId="{BF9F9B18-89BB-5940-B431-22683DCC0D2D}"/>
          </ac:spMkLst>
        </pc:spChg>
        <pc:spChg chg="mod">
          <ac:chgData name="Lee, Hyun Jong" userId="c1b6e6e0-b729-405e-86f0-e6795d183b60" providerId="ADAL" clId="{96490911-2820-F34F-984A-3BBB1CFC954D}" dt="2018-10-22T02:26:35.034" v="5239" actId="20577"/>
          <ac:spMkLst>
            <pc:docMk/>
            <pc:sldMk cId="2815286524" sldId="669"/>
            <ac:spMk id="3" creationId="{DE596DF0-70CC-834B-9119-B6147A7E189A}"/>
          </ac:spMkLst>
        </pc:spChg>
        <pc:spChg chg="add">
          <ac:chgData name="Lee, Hyun Jong" userId="c1b6e6e0-b729-405e-86f0-e6795d183b60" providerId="ADAL" clId="{96490911-2820-F34F-984A-3BBB1CFC954D}" dt="2018-10-21T21:46:54.752" v="3612"/>
          <ac:spMkLst>
            <pc:docMk/>
            <pc:sldMk cId="2815286524" sldId="669"/>
            <ac:spMk id="23" creationId="{A45FD2B5-1F4A-B24B-BF15-7ADE89204EF6}"/>
          </ac:spMkLst>
        </pc:spChg>
        <pc:spChg chg="add">
          <ac:chgData name="Lee, Hyun Jong" userId="c1b6e6e0-b729-405e-86f0-e6795d183b60" providerId="ADAL" clId="{96490911-2820-F34F-984A-3BBB1CFC954D}" dt="2018-10-21T21:46:54.752" v="3612"/>
          <ac:spMkLst>
            <pc:docMk/>
            <pc:sldMk cId="2815286524" sldId="669"/>
            <ac:spMk id="24" creationId="{834318BE-3B5E-4645-96C4-76431F3A64D9}"/>
          </ac:spMkLst>
        </pc:spChg>
        <pc:spChg chg="add mod">
          <ac:chgData name="Lee, Hyun Jong" userId="c1b6e6e0-b729-405e-86f0-e6795d183b60" providerId="ADAL" clId="{96490911-2820-F34F-984A-3BBB1CFC954D}" dt="2018-10-22T02:25:23.867" v="5197" actId="1076"/>
          <ac:spMkLst>
            <pc:docMk/>
            <pc:sldMk cId="2815286524" sldId="669"/>
            <ac:spMk id="29" creationId="{8AA5DC01-6101-DB45-83E1-1D9F4433C2A1}"/>
          </ac:spMkLst>
        </pc:spChg>
        <pc:spChg chg="add mod">
          <ac:chgData name="Lee, Hyun Jong" userId="c1b6e6e0-b729-405e-86f0-e6795d183b60" providerId="ADAL" clId="{96490911-2820-F34F-984A-3BBB1CFC954D}" dt="2018-10-22T02:25:10.218" v="5194" actId="1076"/>
          <ac:spMkLst>
            <pc:docMk/>
            <pc:sldMk cId="2815286524" sldId="669"/>
            <ac:spMk id="30" creationId="{B8FD8000-F42C-CB4E-A78A-EAA54641E52C}"/>
          </ac:spMkLst>
        </pc:spChg>
        <pc:spChg chg="add del mod">
          <ac:chgData name="Lee, Hyun Jong" userId="c1b6e6e0-b729-405e-86f0-e6795d183b60" providerId="ADAL" clId="{96490911-2820-F34F-984A-3BBB1CFC954D}" dt="2018-10-22T02:26:10.345" v="5205" actId="478"/>
          <ac:spMkLst>
            <pc:docMk/>
            <pc:sldMk cId="2815286524" sldId="669"/>
            <ac:spMk id="32" creationId="{D18D5905-FC63-1342-A219-003CA4BA92F9}"/>
          </ac:spMkLst>
        </pc:spChg>
        <pc:spChg chg="add mod">
          <ac:chgData name="Lee, Hyun Jong" userId="c1b6e6e0-b729-405e-86f0-e6795d183b60" providerId="ADAL" clId="{96490911-2820-F34F-984A-3BBB1CFC954D}" dt="2018-10-22T02:26:15.023" v="5206" actId="1076"/>
          <ac:spMkLst>
            <pc:docMk/>
            <pc:sldMk cId="2815286524" sldId="669"/>
            <ac:spMk id="33" creationId="{3E31F99A-3D10-5B4E-B9D7-B459CF1BC6E5}"/>
          </ac:spMkLst>
        </pc:spChg>
        <pc:grpChg chg="add">
          <ac:chgData name="Lee, Hyun Jong" userId="c1b6e6e0-b729-405e-86f0-e6795d183b60" providerId="ADAL" clId="{96490911-2820-F34F-984A-3BBB1CFC954D}" dt="2018-10-21T21:46:54.752" v="3612"/>
          <ac:grpSpMkLst>
            <pc:docMk/>
            <pc:sldMk cId="2815286524" sldId="669"/>
            <ac:grpSpMk id="4" creationId="{50157DBE-4294-EA40-8014-850F416DF918}"/>
          </ac:grpSpMkLst>
        </pc:grpChg>
        <pc:grpChg chg="add">
          <ac:chgData name="Lee, Hyun Jong" userId="c1b6e6e0-b729-405e-86f0-e6795d183b60" providerId="ADAL" clId="{96490911-2820-F34F-984A-3BBB1CFC954D}" dt="2018-10-21T21:46:54.752" v="3612"/>
          <ac:grpSpMkLst>
            <pc:docMk/>
            <pc:sldMk cId="2815286524" sldId="669"/>
            <ac:grpSpMk id="8" creationId="{1017ADCC-87B6-BF4E-85FF-E73A781E7576}"/>
          </ac:grpSpMkLst>
        </pc:grpChg>
        <pc:grpChg chg="add">
          <ac:chgData name="Lee, Hyun Jong" userId="c1b6e6e0-b729-405e-86f0-e6795d183b60" providerId="ADAL" clId="{96490911-2820-F34F-984A-3BBB1CFC954D}" dt="2018-10-21T21:46:54.752" v="3612"/>
          <ac:grpSpMkLst>
            <pc:docMk/>
            <pc:sldMk cId="2815286524" sldId="669"/>
            <ac:grpSpMk id="15" creationId="{86ADC1E0-5A5F-E442-8D87-32A667AD0F93}"/>
          </ac:grpSpMkLst>
        </pc:grpChg>
        <pc:grpChg chg="add">
          <ac:chgData name="Lee, Hyun Jong" userId="c1b6e6e0-b729-405e-86f0-e6795d183b60" providerId="ADAL" clId="{96490911-2820-F34F-984A-3BBB1CFC954D}" dt="2018-10-21T21:46:54.752" v="3612"/>
          <ac:grpSpMkLst>
            <pc:docMk/>
            <pc:sldMk cId="2815286524" sldId="669"/>
            <ac:grpSpMk id="19" creationId="{C654AB06-86BD-1740-A119-2D127DE04D29}"/>
          </ac:grpSpMkLst>
        </pc:grpChg>
        <pc:grpChg chg="add del mod">
          <ac:chgData name="Lee, Hyun Jong" userId="c1b6e6e0-b729-405e-86f0-e6795d183b60" providerId="ADAL" clId="{96490911-2820-F34F-984A-3BBB1CFC954D}" dt="2018-10-22T02:25:02.154" v="5191" actId="478"/>
          <ac:grpSpMkLst>
            <pc:docMk/>
            <pc:sldMk cId="2815286524" sldId="669"/>
            <ac:grpSpMk id="25" creationId="{CD759EB1-8E29-0B49-8EFE-B934B9D12311}"/>
          </ac:grpSpMkLst>
        </pc:grpChg>
        <pc:picChg chg="add">
          <ac:chgData name="Lee, Hyun Jong" userId="c1b6e6e0-b729-405e-86f0-e6795d183b60" providerId="ADAL" clId="{96490911-2820-F34F-984A-3BBB1CFC954D}" dt="2018-10-21T21:46:54.752" v="3612"/>
          <ac:picMkLst>
            <pc:docMk/>
            <pc:sldMk cId="2815286524" sldId="669"/>
            <ac:picMk id="14" creationId="{2C38A377-A257-8B4D-810F-15D32C6F88C8}"/>
          </ac:picMkLst>
        </pc:picChg>
        <pc:picChg chg="add">
          <ac:chgData name="Lee, Hyun Jong" userId="c1b6e6e0-b729-405e-86f0-e6795d183b60" providerId="ADAL" clId="{96490911-2820-F34F-984A-3BBB1CFC954D}" dt="2018-10-22T02:21:17.996" v="5182"/>
          <ac:picMkLst>
            <pc:docMk/>
            <pc:sldMk cId="2815286524" sldId="669"/>
            <ac:picMk id="28" creationId="{DE1F9301-6DD7-074D-A9AB-C0F6F4391B13}"/>
          </ac:picMkLst>
        </pc:picChg>
        <pc:cxnChg chg="add">
          <ac:chgData name="Lee, Hyun Jong" userId="c1b6e6e0-b729-405e-86f0-e6795d183b60" providerId="ADAL" clId="{96490911-2820-F34F-984A-3BBB1CFC954D}" dt="2018-10-21T21:46:54.752" v="3612"/>
          <ac:cxnSpMkLst>
            <pc:docMk/>
            <pc:sldMk cId="2815286524" sldId="669"/>
            <ac:cxnSpMk id="12" creationId="{C19B72AF-691E-EF41-B503-6E473EE01DC7}"/>
          </ac:cxnSpMkLst>
        </pc:cxnChg>
        <pc:cxnChg chg="add">
          <ac:chgData name="Lee, Hyun Jong" userId="c1b6e6e0-b729-405e-86f0-e6795d183b60" providerId="ADAL" clId="{96490911-2820-F34F-984A-3BBB1CFC954D}" dt="2018-10-21T21:46:54.752" v="3612"/>
          <ac:cxnSpMkLst>
            <pc:docMk/>
            <pc:sldMk cId="2815286524" sldId="669"/>
            <ac:cxnSpMk id="13" creationId="{0B5DB13F-3CDB-054B-9E59-7056FCCDAFEF}"/>
          </ac:cxnSpMkLst>
        </pc:cxnChg>
        <pc:cxnChg chg="add">
          <ac:chgData name="Lee, Hyun Jong" userId="c1b6e6e0-b729-405e-86f0-e6795d183b60" providerId="ADAL" clId="{96490911-2820-F34F-984A-3BBB1CFC954D}" dt="2018-10-22T02:25:02.629" v="5192"/>
          <ac:cxnSpMkLst>
            <pc:docMk/>
            <pc:sldMk cId="2815286524" sldId="669"/>
            <ac:cxnSpMk id="31" creationId="{C116CEFD-9CCB-4344-B84C-D3A391B9A705}"/>
          </ac:cxnSpMkLst>
        </pc:cxnChg>
      </pc:sldChg>
      <pc:sldChg chg="modSp add">
        <pc:chgData name="Lee, Hyun Jong" userId="c1b6e6e0-b729-405e-86f0-e6795d183b60" providerId="ADAL" clId="{96490911-2820-F34F-984A-3BBB1CFC954D}" dt="2018-10-21T22:15:00.619" v="3769" actId="1076"/>
        <pc:sldMkLst>
          <pc:docMk/>
          <pc:sldMk cId="1328969708" sldId="670"/>
        </pc:sldMkLst>
        <pc:spChg chg="mod">
          <ac:chgData name="Lee, Hyun Jong" userId="c1b6e6e0-b729-405e-86f0-e6795d183b60" providerId="ADAL" clId="{96490911-2820-F34F-984A-3BBB1CFC954D}" dt="2018-10-21T22:14:35.733" v="3764" actId="20577"/>
          <ac:spMkLst>
            <pc:docMk/>
            <pc:sldMk cId="1328969708" sldId="670"/>
            <ac:spMk id="2" creationId="{44797DD6-5927-0248-B5B5-C6853172D397}"/>
          </ac:spMkLst>
        </pc:spChg>
        <pc:graphicFrameChg chg="mod">
          <ac:chgData name="Lee, Hyun Jong" userId="c1b6e6e0-b729-405e-86f0-e6795d183b60" providerId="ADAL" clId="{96490911-2820-F34F-984A-3BBB1CFC954D}" dt="2018-10-21T22:15:00.619" v="3769" actId="1076"/>
          <ac:graphicFrameMkLst>
            <pc:docMk/>
            <pc:sldMk cId="1328969708" sldId="670"/>
            <ac:graphicFrameMk id="13" creationId="{C61E22C5-189F-8A47-A7FF-DE6BA201CE08}"/>
          </ac:graphicFrameMkLst>
        </pc:graphicFrameChg>
      </pc:sldChg>
      <pc:sldChg chg="addSp delSp modSp add mod">
        <pc:chgData name="Lee, Hyun Jong" userId="c1b6e6e0-b729-405e-86f0-e6795d183b60" providerId="ADAL" clId="{96490911-2820-F34F-984A-3BBB1CFC954D}" dt="2018-10-21T22:18:35.122" v="3976" actId="20577"/>
        <pc:sldMkLst>
          <pc:docMk/>
          <pc:sldMk cId="3005808296" sldId="671"/>
        </pc:sldMkLst>
        <pc:spChg chg="mod">
          <ac:chgData name="Lee, Hyun Jong" userId="c1b6e6e0-b729-405e-86f0-e6795d183b60" providerId="ADAL" clId="{96490911-2820-F34F-984A-3BBB1CFC954D}" dt="2018-10-21T22:18:35.122" v="3976" actId="20577"/>
          <ac:spMkLst>
            <pc:docMk/>
            <pc:sldMk cId="3005808296" sldId="671"/>
            <ac:spMk id="2" creationId="{44797DD6-5927-0248-B5B5-C6853172D397}"/>
          </ac:spMkLst>
        </pc:spChg>
        <pc:spChg chg="mod">
          <ac:chgData name="Lee, Hyun Jong" userId="c1b6e6e0-b729-405e-86f0-e6795d183b60" providerId="ADAL" clId="{96490911-2820-F34F-984A-3BBB1CFC954D}" dt="2018-10-21T22:15:24.815" v="3775" actId="20577"/>
          <ac:spMkLst>
            <pc:docMk/>
            <pc:sldMk cId="3005808296" sldId="671"/>
            <ac:spMk id="3" creationId="{D48CCA52-E22F-8F4F-8C74-9216B9AE658E}"/>
          </ac:spMkLst>
        </pc:spChg>
        <pc:graphicFrameChg chg="add mod">
          <ac:chgData name="Lee, Hyun Jong" userId="c1b6e6e0-b729-405e-86f0-e6795d183b60" providerId="ADAL" clId="{96490911-2820-F34F-984A-3BBB1CFC954D}" dt="2018-10-21T22:15:42.389" v="3781" actId="1076"/>
          <ac:graphicFrameMkLst>
            <pc:docMk/>
            <pc:sldMk cId="3005808296" sldId="671"/>
            <ac:graphicFrameMk id="5" creationId="{34CBBF3D-37A7-BC4F-9514-8BB5F9C10155}"/>
          </ac:graphicFrameMkLst>
        </pc:graphicFrameChg>
        <pc:graphicFrameChg chg="del">
          <ac:chgData name="Lee, Hyun Jong" userId="c1b6e6e0-b729-405e-86f0-e6795d183b60" providerId="ADAL" clId="{96490911-2820-F34F-984A-3BBB1CFC954D}" dt="2018-10-21T22:15:32.866" v="3776" actId="478"/>
          <ac:graphicFrameMkLst>
            <pc:docMk/>
            <pc:sldMk cId="3005808296" sldId="671"/>
            <ac:graphicFrameMk id="13" creationId="{C61E22C5-189F-8A47-A7FF-DE6BA201CE08}"/>
          </ac:graphicFrameMkLst>
        </pc:graphicFrameChg>
      </pc:sldChg>
      <pc:sldChg chg="addSp delSp modSp add mod modAnim">
        <pc:chgData name="Lee, Hyun Jong" userId="c1b6e6e0-b729-405e-86f0-e6795d183b60" providerId="ADAL" clId="{96490911-2820-F34F-984A-3BBB1CFC954D}" dt="2018-10-22T02:47:09.950" v="5449" actId="20577"/>
        <pc:sldMkLst>
          <pc:docMk/>
          <pc:sldMk cId="3076130621" sldId="672"/>
        </pc:sldMkLst>
        <pc:spChg chg="mod">
          <ac:chgData name="Lee, Hyun Jong" userId="c1b6e6e0-b729-405e-86f0-e6795d183b60" providerId="ADAL" clId="{96490911-2820-F34F-984A-3BBB1CFC954D}" dt="2018-10-22T02:47:03.819" v="5448" actId="20577"/>
          <ac:spMkLst>
            <pc:docMk/>
            <pc:sldMk cId="3076130621" sldId="672"/>
            <ac:spMk id="2" creationId="{44797DD6-5927-0248-B5B5-C6853172D397}"/>
          </ac:spMkLst>
        </pc:spChg>
        <pc:spChg chg="mod">
          <ac:chgData name="Lee, Hyun Jong" userId="c1b6e6e0-b729-405e-86f0-e6795d183b60" providerId="ADAL" clId="{96490911-2820-F34F-984A-3BBB1CFC954D}" dt="2018-10-21T22:16:03.049" v="3788" actId="20577"/>
          <ac:spMkLst>
            <pc:docMk/>
            <pc:sldMk cId="3076130621" sldId="672"/>
            <ac:spMk id="3" creationId="{D48CCA52-E22F-8F4F-8C74-9216B9AE658E}"/>
          </ac:spMkLst>
        </pc:spChg>
        <pc:graphicFrameChg chg="del">
          <ac:chgData name="Lee, Hyun Jong" userId="c1b6e6e0-b729-405e-86f0-e6795d183b60" providerId="ADAL" clId="{96490911-2820-F34F-984A-3BBB1CFC954D}" dt="2018-10-21T22:16:05.590" v="3789" actId="478"/>
          <ac:graphicFrameMkLst>
            <pc:docMk/>
            <pc:sldMk cId="3076130621" sldId="672"/>
            <ac:graphicFrameMk id="5" creationId="{34CBBF3D-37A7-BC4F-9514-8BB5F9C10155}"/>
          </ac:graphicFrameMkLst>
        </pc:graphicFrameChg>
        <pc:graphicFrameChg chg="add mod">
          <ac:chgData name="Lee, Hyun Jong" userId="c1b6e6e0-b729-405e-86f0-e6795d183b60" providerId="ADAL" clId="{96490911-2820-F34F-984A-3BBB1CFC954D}" dt="2018-10-21T22:16:10.784" v="3793" actId="1076"/>
          <ac:graphicFrameMkLst>
            <pc:docMk/>
            <pc:sldMk cId="3076130621" sldId="672"/>
            <ac:graphicFrameMk id="6" creationId="{0EBD7EEF-02C4-8F44-BDC7-6F28D03F948D}"/>
          </ac:graphicFrameMkLst>
        </pc:graphicFrameChg>
      </pc:sldChg>
      <pc:sldChg chg="addSp delSp modSp add mod">
        <pc:chgData name="Lee, Hyun Jong" userId="c1b6e6e0-b729-405e-86f0-e6795d183b60" providerId="ADAL" clId="{96490911-2820-F34F-984A-3BBB1CFC954D}" dt="2018-10-22T02:46:44.185" v="5446" actId="20577"/>
        <pc:sldMkLst>
          <pc:docMk/>
          <pc:sldMk cId="892616831" sldId="673"/>
        </pc:sldMkLst>
        <pc:spChg chg="mod">
          <ac:chgData name="Lee, Hyun Jong" userId="c1b6e6e0-b729-405e-86f0-e6795d183b60" providerId="ADAL" clId="{96490911-2820-F34F-984A-3BBB1CFC954D}" dt="2018-10-21T22:19:13.182" v="4052" actId="20577"/>
          <ac:spMkLst>
            <pc:docMk/>
            <pc:sldMk cId="892616831" sldId="673"/>
            <ac:spMk id="2" creationId="{44797DD6-5927-0248-B5B5-C6853172D397}"/>
          </ac:spMkLst>
        </pc:spChg>
        <pc:spChg chg="mod">
          <ac:chgData name="Lee, Hyun Jong" userId="c1b6e6e0-b729-405e-86f0-e6795d183b60" providerId="ADAL" clId="{96490911-2820-F34F-984A-3BBB1CFC954D}" dt="2018-10-22T02:46:44.185" v="5446" actId="20577"/>
          <ac:spMkLst>
            <pc:docMk/>
            <pc:sldMk cId="892616831" sldId="673"/>
            <ac:spMk id="3" creationId="{D48CCA52-E22F-8F4F-8C74-9216B9AE658E}"/>
          </ac:spMkLst>
        </pc:spChg>
        <pc:graphicFrameChg chg="add mod">
          <ac:chgData name="Lee, Hyun Jong" userId="c1b6e6e0-b729-405e-86f0-e6795d183b60" providerId="ADAL" clId="{96490911-2820-F34F-984A-3BBB1CFC954D}" dt="2018-10-21T22:17:27.830" v="3930" actId="1076"/>
          <ac:graphicFrameMkLst>
            <pc:docMk/>
            <pc:sldMk cId="892616831" sldId="673"/>
            <ac:graphicFrameMk id="5" creationId="{A7436102-76E1-5945-AE8D-50EBAFC71B01}"/>
          </ac:graphicFrameMkLst>
        </pc:graphicFrameChg>
        <pc:graphicFrameChg chg="del">
          <ac:chgData name="Lee, Hyun Jong" userId="c1b6e6e0-b729-405e-86f0-e6795d183b60" providerId="ADAL" clId="{96490911-2820-F34F-984A-3BBB1CFC954D}" dt="2018-10-21T22:16:24.619" v="3795" actId="478"/>
          <ac:graphicFrameMkLst>
            <pc:docMk/>
            <pc:sldMk cId="892616831" sldId="673"/>
            <ac:graphicFrameMk id="6" creationId="{0EBD7EEF-02C4-8F44-BDC7-6F28D03F948D}"/>
          </ac:graphicFrameMkLst>
        </pc:graphicFrameChg>
      </pc:sldChg>
      <pc:sldChg chg="modSp add">
        <pc:chgData name="Lee, Hyun Jong" userId="c1b6e6e0-b729-405e-86f0-e6795d183b60" providerId="ADAL" clId="{96490911-2820-F34F-984A-3BBB1CFC954D}" dt="2018-10-21T22:49:57.219" v="5030" actId="20577"/>
        <pc:sldMkLst>
          <pc:docMk/>
          <pc:sldMk cId="1322296872" sldId="676"/>
        </pc:sldMkLst>
        <pc:spChg chg="mod">
          <ac:chgData name="Lee, Hyun Jong" userId="c1b6e6e0-b729-405e-86f0-e6795d183b60" providerId="ADAL" clId="{96490911-2820-F34F-984A-3BBB1CFC954D}" dt="2018-10-21T22:49:57.219" v="5030" actId="20577"/>
          <ac:spMkLst>
            <pc:docMk/>
            <pc:sldMk cId="1322296872" sldId="676"/>
            <ac:spMk id="2" creationId="{7F131AB4-06F0-9C40-B9F8-AC23687F1ED0}"/>
          </ac:spMkLst>
        </pc:spChg>
        <pc:spChg chg="mod">
          <ac:chgData name="Lee, Hyun Jong" userId="c1b6e6e0-b729-405e-86f0-e6795d183b60" providerId="ADAL" clId="{96490911-2820-F34F-984A-3BBB1CFC954D}" dt="2018-10-21T22:49:47.646" v="5004" actId="20577"/>
          <ac:spMkLst>
            <pc:docMk/>
            <pc:sldMk cId="1322296872" sldId="676"/>
            <ac:spMk id="3" creationId="{3892270F-1E6E-8D48-9281-837102820632}"/>
          </ac:spMkLst>
        </pc:spChg>
      </pc:sldChg>
      <pc:sldChg chg="addSp delSp modSp add modAnim">
        <pc:chgData name="Lee, Hyun Jong" userId="c1b6e6e0-b729-405e-86f0-e6795d183b60" providerId="ADAL" clId="{96490911-2820-F34F-984A-3BBB1CFC954D}" dt="2018-10-22T02:41:19.158" v="5398"/>
        <pc:sldMkLst>
          <pc:docMk/>
          <pc:sldMk cId="2911349658" sldId="677"/>
        </pc:sldMkLst>
        <pc:spChg chg="add mod">
          <ac:chgData name="Lee, Hyun Jong" userId="c1b6e6e0-b729-405e-86f0-e6795d183b60" providerId="ADAL" clId="{96490911-2820-F34F-984A-3BBB1CFC954D}" dt="2018-10-22T02:28:17.805" v="5246" actId="1036"/>
          <ac:spMkLst>
            <pc:docMk/>
            <pc:sldMk cId="2911349658" sldId="677"/>
            <ac:spMk id="32" creationId="{2F2AEF7F-B4B3-8C4A-BFE8-A84AF53B8267}"/>
          </ac:spMkLst>
        </pc:spChg>
        <pc:spChg chg="add mod">
          <ac:chgData name="Lee, Hyun Jong" userId="c1b6e6e0-b729-405e-86f0-e6795d183b60" providerId="ADAL" clId="{96490911-2820-F34F-984A-3BBB1CFC954D}" dt="2018-10-22T02:28:43.297" v="5249" actId="20577"/>
          <ac:spMkLst>
            <pc:docMk/>
            <pc:sldMk cId="2911349658" sldId="677"/>
            <ac:spMk id="34" creationId="{671C0FD8-D007-9241-8AB0-CBCA6E7FB456}"/>
          </ac:spMkLst>
        </pc:spChg>
        <pc:spChg chg="add mod">
          <ac:chgData name="Lee, Hyun Jong" userId="c1b6e6e0-b729-405e-86f0-e6795d183b60" providerId="ADAL" clId="{96490911-2820-F34F-984A-3BBB1CFC954D}" dt="2018-10-22T02:29:30.855" v="5255" actId="1076"/>
          <ac:spMkLst>
            <pc:docMk/>
            <pc:sldMk cId="2911349658" sldId="677"/>
            <ac:spMk id="35" creationId="{CE43C10B-BF5C-EE4A-83E0-BAE922C7647B}"/>
          </ac:spMkLst>
        </pc:spChg>
        <pc:spChg chg="add mod">
          <ac:chgData name="Lee, Hyun Jong" userId="c1b6e6e0-b729-405e-86f0-e6795d183b60" providerId="ADAL" clId="{96490911-2820-F34F-984A-3BBB1CFC954D}" dt="2018-10-22T02:33:22.359" v="5317" actId="20577"/>
          <ac:spMkLst>
            <pc:docMk/>
            <pc:sldMk cId="2911349658" sldId="677"/>
            <ac:spMk id="36" creationId="{1668AF40-18AD-5740-A0E3-D0AD3B46F5CF}"/>
          </ac:spMkLst>
        </pc:spChg>
        <pc:spChg chg="add mod">
          <ac:chgData name="Lee, Hyun Jong" userId="c1b6e6e0-b729-405e-86f0-e6795d183b60" providerId="ADAL" clId="{96490911-2820-F34F-984A-3BBB1CFC954D}" dt="2018-10-22T02:34:07.334" v="5332" actId="1076"/>
          <ac:spMkLst>
            <pc:docMk/>
            <pc:sldMk cId="2911349658" sldId="677"/>
            <ac:spMk id="37" creationId="{F7DE424B-7FE7-9247-8EEC-933FEBDA7849}"/>
          </ac:spMkLst>
        </pc:spChg>
        <pc:spChg chg="add mod">
          <ac:chgData name="Lee, Hyun Jong" userId="c1b6e6e0-b729-405e-86f0-e6795d183b60" providerId="ADAL" clId="{96490911-2820-F34F-984A-3BBB1CFC954D}" dt="2018-10-22T02:37:56.539" v="5379" actId="20577"/>
          <ac:spMkLst>
            <pc:docMk/>
            <pc:sldMk cId="2911349658" sldId="677"/>
            <ac:spMk id="38" creationId="{0383394A-0A1F-CA43-8554-065BCAC3C3FE}"/>
          </ac:spMkLst>
        </pc:spChg>
        <pc:spChg chg="add mod">
          <ac:chgData name="Lee, Hyun Jong" userId="c1b6e6e0-b729-405e-86f0-e6795d183b60" providerId="ADAL" clId="{96490911-2820-F34F-984A-3BBB1CFC954D}" dt="2018-10-22T02:39:36.384" v="5389" actId="1076"/>
          <ac:spMkLst>
            <pc:docMk/>
            <pc:sldMk cId="2911349658" sldId="677"/>
            <ac:spMk id="43" creationId="{11AEAF46-5323-EC42-8EB8-7E99F5677D5A}"/>
          </ac:spMkLst>
        </pc:spChg>
        <pc:spChg chg="del mod topLvl">
          <ac:chgData name="Lee, Hyun Jong" userId="c1b6e6e0-b729-405e-86f0-e6795d183b60" providerId="ADAL" clId="{96490911-2820-F34F-984A-3BBB1CFC954D}" dt="2018-10-22T02:36:37.833" v="5368" actId="478"/>
          <ac:spMkLst>
            <pc:docMk/>
            <pc:sldMk cId="2911349658" sldId="677"/>
            <ac:spMk id="45" creationId="{BC5FED56-3B4D-3041-80A3-CD7241AF1C7F}"/>
          </ac:spMkLst>
        </pc:spChg>
        <pc:spChg chg="del mod topLvl">
          <ac:chgData name="Lee, Hyun Jong" userId="c1b6e6e0-b729-405e-86f0-e6795d183b60" providerId="ADAL" clId="{96490911-2820-F34F-984A-3BBB1CFC954D}" dt="2018-10-22T02:36:37.833" v="5368" actId="478"/>
          <ac:spMkLst>
            <pc:docMk/>
            <pc:sldMk cId="2911349658" sldId="677"/>
            <ac:spMk id="46" creationId="{3A16C495-6E5E-6643-B2D1-ED683584CE63}"/>
          </ac:spMkLst>
        </pc:spChg>
        <pc:spChg chg="mod topLvl">
          <ac:chgData name="Lee, Hyun Jong" userId="c1b6e6e0-b729-405e-86f0-e6795d183b60" providerId="ADAL" clId="{96490911-2820-F34F-984A-3BBB1CFC954D}" dt="2018-10-22T02:38:52.913" v="5386" actId="14100"/>
          <ac:spMkLst>
            <pc:docMk/>
            <pc:sldMk cId="2911349658" sldId="677"/>
            <ac:spMk id="47" creationId="{33227CA6-48E3-B242-9413-CCF2144E810B}"/>
          </ac:spMkLst>
        </pc:spChg>
        <pc:grpChg chg="add del mod">
          <ac:chgData name="Lee, Hyun Jong" userId="c1b6e6e0-b729-405e-86f0-e6795d183b60" providerId="ADAL" clId="{96490911-2820-F34F-984A-3BBB1CFC954D}" dt="2018-10-22T02:35:22.400" v="5346"/>
          <ac:grpSpMkLst>
            <pc:docMk/>
            <pc:sldMk cId="2911349658" sldId="677"/>
            <ac:grpSpMk id="39" creationId="{9A6F3341-4CF4-8646-932D-D8E585131BFE}"/>
          </ac:grpSpMkLst>
        </pc:grpChg>
        <pc:grpChg chg="add del mod">
          <ac:chgData name="Lee, Hyun Jong" userId="c1b6e6e0-b729-405e-86f0-e6795d183b60" providerId="ADAL" clId="{96490911-2820-F34F-984A-3BBB1CFC954D}" dt="2018-10-22T02:36:05.712" v="5358" actId="165"/>
          <ac:grpSpMkLst>
            <pc:docMk/>
            <pc:sldMk cId="2911349658" sldId="677"/>
            <ac:grpSpMk id="44" creationId="{05527C43-4610-E84E-8CEE-8D72F180995E}"/>
          </ac:grpSpMkLst>
        </pc:grpChg>
      </pc:sldChg>
      <pc:sldMasterChg chg="modSldLayout">
        <pc:chgData name="Lee, Hyun Jong" userId="c1b6e6e0-b729-405e-86f0-e6795d183b60" providerId="ADAL" clId="{96490911-2820-F34F-984A-3BBB1CFC954D}" dt="2018-10-20T23:25:08.550" v="98" actId="478"/>
        <pc:sldMasterMkLst>
          <pc:docMk/>
          <pc:sldMasterMk cId="647354182" sldId="2147483648"/>
        </pc:sldMasterMkLst>
        <pc:sldLayoutChg chg="addSp delSp modSp">
          <pc:chgData name="Lee, Hyun Jong" userId="c1b6e6e0-b729-405e-86f0-e6795d183b60" providerId="ADAL" clId="{96490911-2820-F34F-984A-3BBB1CFC954D}" dt="2018-10-20T23:24:57.375" v="95" actId="20577"/>
          <pc:sldLayoutMkLst>
            <pc:docMk/>
            <pc:sldMasterMk cId="647354182" sldId="2147483648"/>
            <pc:sldLayoutMk cId="776800701" sldId="2147483660"/>
          </pc:sldLayoutMkLst>
          <pc:spChg chg="mod">
            <ac:chgData name="Lee, Hyun Jong" userId="c1b6e6e0-b729-405e-86f0-e6795d183b60" providerId="ADAL" clId="{96490911-2820-F34F-984A-3BBB1CFC954D}" dt="2018-10-20T23:24:57.375" v="95" actId="20577"/>
            <ac:spMkLst>
              <pc:docMk/>
              <pc:sldMasterMk cId="647354182" sldId="2147483648"/>
              <pc:sldLayoutMk cId="776800701" sldId="2147483660"/>
              <ac:spMk id="8" creationId="{00000000-0000-0000-0000-000000000000}"/>
            </ac:spMkLst>
          </pc:spChg>
          <pc:picChg chg="del">
            <ac:chgData name="Lee, Hyun Jong" userId="c1b6e6e0-b729-405e-86f0-e6795d183b60" providerId="ADAL" clId="{96490911-2820-F34F-984A-3BBB1CFC954D}" dt="2018-10-20T23:24:50.168" v="94" actId="478"/>
            <ac:picMkLst>
              <pc:docMk/>
              <pc:sldMasterMk cId="647354182" sldId="2147483648"/>
              <pc:sldLayoutMk cId="776800701" sldId="2147483660"/>
              <ac:picMk id="10" creationId="{00000000-0000-0000-0000-000000000000}"/>
            </ac:picMkLst>
          </pc:picChg>
          <pc:picChg chg="add mod">
            <ac:chgData name="Lee, Hyun Jong" userId="c1b6e6e0-b729-405e-86f0-e6795d183b60" providerId="ADAL" clId="{96490911-2820-F34F-984A-3BBB1CFC954D}" dt="2018-10-20T23:24:48.586" v="93" actId="1076"/>
            <ac:picMkLst>
              <pc:docMk/>
              <pc:sldMasterMk cId="647354182" sldId="2147483648"/>
              <pc:sldLayoutMk cId="776800701" sldId="2147483660"/>
              <ac:picMk id="12" creationId="{BF2CE730-8686-A940-A15B-632B3D594562}"/>
            </ac:picMkLst>
          </pc:picChg>
        </pc:sldLayoutChg>
        <pc:sldLayoutChg chg="addSp delSp modSp">
          <pc:chgData name="Lee, Hyun Jong" userId="c1b6e6e0-b729-405e-86f0-e6795d183b60" providerId="ADAL" clId="{96490911-2820-F34F-984A-3BBB1CFC954D}" dt="2018-10-20T23:25:08.550" v="98" actId="478"/>
          <pc:sldLayoutMkLst>
            <pc:docMk/>
            <pc:sldMasterMk cId="647354182" sldId="2147483648"/>
            <pc:sldLayoutMk cId="2907062250" sldId="2147483661"/>
          </pc:sldLayoutMkLst>
          <pc:picChg chg="add mod">
            <ac:chgData name="Lee, Hyun Jong" userId="c1b6e6e0-b729-405e-86f0-e6795d183b60" providerId="ADAL" clId="{96490911-2820-F34F-984A-3BBB1CFC954D}" dt="2018-10-20T23:25:07.219" v="97" actId="1076"/>
            <ac:picMkLst>
              <pc:docMk/>
              <pc:sldMasterMk cId="647354182" sldId="2147483648"/>
              <pc:sldLayoutMk cId="2907062250" sldId="2147483661"/>
              <ac:picMk id="7" creationId="{9715669D-699D-E649-BABA-75AADA60CFCC}"/>
            </ac:picMkLst>
          </pc:picChg>
          <pc:picChg chg="del">
            <ac:chgData name="Lee, Hyun Jong" userId="c1b6e6e0-b729-405e-86f0-e6795d183b60" providerId="ADAL" clId="{96490911-2820-F34F-984A-3BBB1CFC954D}" dt="2018-10-20T23:25:08.550" v="98" actId="478"/>
            <ac:picMkLst>
              <pc:docMk/>
              <pc:sldMasterMk cId="647354182" sldId="2147483648"/>
              <pc:sldLayoutMk cId="2907062250" sldId="2147483661"/>
              <ac:picMk id="10" creationId="{00000000-0000-0000-0000-000000000000}"/>
            </ac:picMkLst>
          </pc:picChg>
        </pc:sldLayoutChg>
      </pc:sldMasterChg>
    </pc:docChg>
  </pc:docChgLst>
  <pc:docChgLst>
    <pc:chgData name="Lee, Hyun Jong" userId="c1b6e6e0-b729-405e-86f0-e6795d183b60" providerId="ADAL" clId="{F8031BFB-1A33-7143-AC02-852E00EF7462}"/>
    <pc:docChg chg="undo redo custSel addSld delSld modSld sldOrd">
      <pc:chgData name="Lee, Hyun Jong" userId="c1b6e6e0-b729-405e-86f0-e6795d183b60" providerId="ADAL" clId="{F8031BFB-1A33-7143-AC02-852E00EF7462}" dt="2018-10-16T19:25:25.876" v="34712" actId="6549"/>
      <pc:docMkLst>
        <pc:docMk/>
      </pc:docMkLst>
      <pc:sldChg chg="modTransition">
        <pc:chgData name="Lee, Hyun Jong" userId="c1b6e6e0-b729-405e-86f0-e6795d183b60" providerId="ADAL" clId="{F8031BFB-1A33-7143-AC02-852E00EF7462}" dt="2018-10-15T17:20:33.333" v="34274"/>
        <pc:sldMkLst>
          <pc:docMk/>
          <pc:sldMk cId="1939000067" sldId="257"/>
        </pc:sldMkLst>
      </pc:sldChg>
      <pc:sldChg chg="modSp modAnim modNotesTx">
        <pc:chgData name="Lee, Hyun Jong" userId="c1b6e6e0-b729-405e-86f0-e6795d183b60" providerId="ADAL" clId="{F8031BFB-1A33-7143-AC02-852E00EF7462}" dt="2018-10-14T22:14:37.657" v="13574" actId="20577"/>
        <pc:sldMkLst>
          <pc:docMk/>
          <pc:sldMk cId="1315808216" sldId="330"/>
        </pc:sldMkLst>
        <pc:spChg chg="mod">
          <ac:chgData name="Lee, Hyun Jong" userId="c1b6e6e0-b729-405e-86f0-e6795d183b60" providerId="ADAL" clId="{F8031BFB-1A33-7143-AC02-852E00EF7462}" dt="2018-10-14T22:13:32.320" v="13351" actId="20577"/>
          <ac:spMkLst>
            <pc:docMk/>
            <pc:sldMk cId="1315808216" sldId="330"/>
            <ac:spMk id="2" creationId="{00000000-0000-0000-0000-000000000000}"/>
          </ac:spMkLst>
        </pc:spChg>
      </pc:sldChg>
      <pc:sldChg chg="modNotesTx">
        <pc:chgData name="Lee, Hyun Jong" userId="c1b6e6e0-b729-405e-86f0-e6795d183b60" providerId="ADAL" clId="{F8031BFB-1A33-7143-AC02-852E00EF7462}" dt="2018-10-14T22:35:29.699" v="15176" actId="20577"/>
        <pc:sldMkLst>
          <pc:docMk/>
          <pc:sldMk cId="1750014671" sldId="369"/>
        </pc:sldMkLst>
      </pc:sldChg>
      <pc:sldChg chg="modSp modNotesTx">
        <pc:chgData name="Lee, Hyun Jong" userId="c1b6e6e0-b729-405e-86f0-e6795d183b60" providerId="ADAL" clId="{F8031BFB-1A33-7143-AC02-852E00EF7462}" dt="2018-10-14T22:24:33.997" v="14714" actId="20577"/>
        <pc:sldMkLst>
          <pc:docMk/>
          <pc:sldMk cId="1160978577" sldId="383"/>
        </pc:sldMkLst>
        <pc:spChg chg="mod">
          <ac:chgData name="Lee, Hyun Jong" userId="c1b6e6e0-b729-405e-86f0-e6795d183b60" providerId="ADAL" clId="{F8031BFB-1A33-7143-AC02-852E00EF7462}" dt="2018-10-13T20:12:39.570" v="919" actId="20577"/>
          <ac:spMkLst>
            <pc:docMk/>
            <pc:sldMk cId="1160978577" sldId="383"/>
            <ac:spMk id="2" creationId="{00000000-0000-0000-0000-000000000000}"/>
          </ac:spMkLst>
        </pc:spChg>
      </pc:sldChg>
      <pc:sldChg chg="modSp modNotesTx">
        <pc:chgData name="Lee, Hyun Jong" userId="c1b6e6e0-b729-405e-86f0-e6795d183b60" providerId="ADAL" clId="{F8031BFB-1A33-7143-AC02-852E00EF7462}" dt="2018-10-14T23:35:56.943" v="26572" actId="20577"/>
        <pc:sldMkLst>
          <pc:docMk/>
          <pc:sldMk cId="3783016296" sldId="441"/>
        </pc:sldMkLst>
        <pc:spChg chg="mod">
          <ac:chgData name="Lee, Hyun Jong" userId="c1b6e6e0-b729-405e-86f0-e6795d183b60" providerId="ADAL" clId="{F8031BFB-1A33-7143-AC02-852E00EF7462}" dt="2018-10-13T20:18:49.296" v="1059" actId="114"/>
          <ac:spMkLst>
            <pc:docMk/>
            <pc:sldMk cId="3783016296" sldId="441"/>
            <ac:spMk id="2" creationId="{00000000-0000-0000-0000-000000000000}"/>
          </ac:spMkLst>
        </pc:spChg>
      </pc:sldChg>
      <pc:sldChg chg="modSp modTransition modNotesTx">
        <pc:chgData name="Lee, Hyun Jong" userId="c1b6e6e0-b729-405e-86f0-e6795d183b60" providerId="ADAL" clId="{F8031BFB-1A33-7143-AC02-852E00EF7462}" dt="2018-10-16T19:19:26.045" v="34510" actId="20577"/>
        <pc:sldMkLst>
          <pc:docMk/>
          <pc:sldMk cId="3820081602" sldId="486"/>
        </pc:sldMkLst>
        <pc:spChg chg="mod">
          <ac:chgData name="Lee, Hyun Jong" userId="c1b6e6e0-b729-405e-86f0-e6795d183b60" providerId="ADAL" clId="{F8031BFB-1A33-7143-AC02-852E00EF7462}" dt="2018-10-14T21:38:39.138" v="7783" actId="20577"/>
          <ac:spMkLst>
            <pc:docMk/>
            <pc:sldMk cId="3820081602" sldId="486"/>
            <ac:spMk id="3" creationId="{00000000-0000-0000-0000-000000000000}"/>
          </ac:spMkLst>
        </pc:spChg>
      </pc:sldChg>
      <pc:sldChg chg="modNotesTx">
        <pc:chgData name="Lee, Hyun Jong" userId="c1b6e6e0-b729-405e-86f0-e6795d183b60" providerId="ADAL" clId="{F8031BFB-1A33-7143-AC02-852E00EF7462}" dt="2018-10-14T22:09:27.764" v="12608" actId="20577"/>
        <pc:sldMkLst>
          <pc:docMk/>
          <pc:sldMk cId="3285816777" sldId="504"/>
        </pc:sldMkLst>
      </pc:sldChg>
      <pc:sldChg chg="modSp add modNotesTx">
        <pc:chgData name="Lee, Hyun Jong" userId="c1b6e6e0-b729-405e-86f0-e6795d183b60" providerId="ADAL" clId="{F8031BFB-1A33-7143-AC02-852E00EF7462}" dt="2018-10-16T19:25:14.871" v="34711" actId="20577"/>
        <pc:sldMkLst>
          <pc:docMk/>
          <pc:sldMk cId="1635601832" sldId="526"/>
        </pc:sldMkLst>
        <pc:spChg chg="mod">
          <ac:chgData name="Lee, Hyun Jong" userId="c1b6e6e0-b729-405e-86f0-e6795d183b60" providerId="ADAL" clId="{F8031BFB-1A33-7143-AC02-852E00EF7462}" dt="2018-10-16T19:25:11.339" v="34709"/>
          <ac:spMkLst>
            <pc:docMk/>
            <pc:sldMk cId="1635601832" sldId="526"/>
            <ac:spMk id="2" creationId="{00000000-0000-0000-0000-000000000000}"/>
          </ac:spMkLst>
        </pc:spChg>
        <pc:spChg chg="mod">
          <ac:chgData name="Lee, Hyun Jong" userId="c1b6e6e0-b729-405e-86f0-e6795d183b60" providerId="ADAL" clId="{F8031BFB-1A33-7143-AC02-852E00EF7462}" dt="2018-10-13T22:07:02.130" v="4298" actId="20577"/>
          <ac:spMkLst>
            <pc:docMk/>
            <pc:sldMk cId="1635601832" sldId="526"/>
            <ac:spMk id="3" creationId="{00000000-0000-0000-0000-000000000000}"/>
          </ac:spMkLst>
        </pc:spChg>
      </pc:sldChg>
      <pc:sldChg chg="add modNotesTx">
        <pc:chgData name="Lee, Hyun Jong" userId="c1b6e6e0-b729-405e-86f0-e6795d183b60" providerId="ADAL" clId="{F8031BFB-1A33-7143-AC02-852E00EF7462}" dt="2018-10-14T22:47:35.155" v="16478" actId="20577"/>
        <pc:sldMkLst>
          <pc:docMk/>
          <pc:sldMk cId="2397879771" sldId="534"/>
        </pc:sldMkLst>
      </pc:sldChg>
    </pc:docChg>
  </pc:docChgLst>
  <pc:docChgLst>
    <pc:chgData name="Lee, Hyun Jong" userId="c1b6e6e0-b729-405e-86f0-e6795d183b60" providerId="ADAL" clId="{90A62988-4898-D34B-A8C9-F5925D752871}"/>
    <pc:docChg chg="undo custSel addSld delSld modSld">
      <pc:chgData name="Lee, Hyun Jong" userId="c1b6e6e0-b729-405e-86f0-e6795d183b60" providerId="ADAL" clId="{90A62988-4898-D34B-A8C9-F5925D752871}" dt="2018-10-23T13:11:36.348" v="9096" actId="20577"/>
      <pc:docMkLst>
        <pc:docMk/>
      </pc:docMkLst>
      <pc:sldChg chg="delSp modNotesTx">
        <pc:chgData name="Lee, Hyun Jong" userId="c1b6e6e0-b729-405e-86f0-e6795d183b60" providerId="ADAL" clId="{90A62988-4898-D34B-A8C9-F5925D752871}" dt="2018-10-22T16:10:57.516" v="4570" actId="20577"/>
        <pc:sldMkLst>
          <pc:docMk/>
          <pc:sldMk cId="1750014671" sldId="369"/>
        </pc:sldMkLst>
        <pc:spChg chg="del">
          <ac:chgData name="Lee, Hyun Jong" userId="c1b6e6e0-b729-405e-86f0-e6795d183b60" providerId="ADAL" clId="{90A62988-4898-D34B-A8C9-F5925D752871}" dt="2018-10-22T03:25:14.320" v="1102" actId="478"/>
          <ac:spMkLst>
            <pc:docMk/>
            <pc:sldMk cId="1750014671" sldId="369"/>
            <ac:spMk id="9" creationId="{00000000-0000-0000-0000-000000000000}"/>
          </ac:spMkLst>
        </pc:spChg>
      </pc:sldChg>
      <pc:sldChg chg="modNotesTx">
        <pc:chgData name="Lee, Hyun Jong" userId="c1b6e6e0-b729-405e-86f0-e6795d183b60" providerId="ADAL" clId="{90A62988-4898-D34B-A8C9-F5925D752871}" dt="2018-10-22T15:45:54.950" v="1864" actId="20577"/>
        <pc:sldMkLst>
          <pc:docMk/>
          <pc:sldMk cId="1160978577" sldId="383"/>
        </pc:sldMkLst>
      </pc:sldChg>
      <pc:sldChg chg="modNotesTx">
        <pc:chgData name="Lee, Hyun Jong" userId="c1b6e6e0-b729-405e-86f0-e6795d183b60" providerId="ADAL" clId="{90A62988-4898-D34B-A8C9-F5925D752871}" dt="2018-10-23T00:29:45.363" v="6606" actId="20577"/>
        <pc:sldMkLst>
          <pc:docMk/>
          <pc:sldMk cId="3783016296" sldId="441"/>
        </pc:sldMkLst>
      </pc:sldChg>
      <pc:sldChg chg="modNotesTx">
        <pc:chgData name="Lee, Hyun Jong" userId="c1b6e6e0-b729-405e-86f0-e6795d183b60" providerId="ADAL" clId="{90A62988-4898-D34B-A8C9-F5925D752871}" dt="2018-10-23T00:31:12.639" v="6622" actId="20577"/>
        <pc:sldMkLst>
          <pc:docMk/>
          <pc:sldMk cId="3820081602" sldId="486"/>
        </pc:sldMkLst>
      </pc:sldChg>
      <pc:sldChg chg="delSp modSp modNotesTx">
        <pc:chgData name="Lee, Hyun Jong" userId="c1b6e6e0-b729-405e-86f0-e6795d183b60" providerId="ADAL" clId="{90A62988-4898-D34B-A8C9-F5925D752871}" dt="2018-10-22T16:10:00.987" v="4476" actId="20577"/>
        <pc:sldMkLst>
          <pc:docMk/>
          <pc:sldMk cId="3285816777" sldId="504"/>
        </pc:sldMkLst>
        <pc:spChg chg="del">
          <ac:chgData name="Lee, Hyun Jong" userId="c1b6e6e0-b729-405e-86f0-e6795d183b60" providerId="ADAL" clId="{90A62988-4898-D34B-A8C9-F5925D752871}" dt="2018-10-22T03:25:09.341" v="1101" actId="478"/>
          <ac:spMkLst>
            <pc:docMk/>
            <pc:sldMk cId="3285816777" sldId="504"/>
            <ac:spMk id="8" creationId="{00000000-0000-0000-0000-000000000000}"/>
          </ac:spMkLst>
        </pc:spChg>
        <pc:spChg chg="mod">
          <ac:chgData name="Lee, Hyun Jong" userId="c1b6e6e0-b729-405e-86f0-e6795d183b60" providerId="ADAL" clId="{90A62988-4898-D34B-A8C9-F5925D752871}" dt="2018-10-22T03:25:26.084" v="1105" actId="1076"/>
          <ac:spMkLst>
            <pc:docMk/>
            <pc:sldMk cId="3285816777" sldId="504"/>
            <ac:spMk id="15" creationId="{EE9FF874-3AA3-7043-9A28-C95EC354D1AA}"/>
          </ac:spMkLst>
        </pc:spChg>
        <pc:spChg chg="mod">
          <ac:chgData name="Lee, Hyun Jong" userId="c1b6e6e0-b729-405e-86f0-e6795d183b60" providerId="ADAL" clId="{90A62988-4898-D34B-A8C9-F5925D752871}" dt="2018-10-22T03:25:26.084" v="1105" actId="1076"/>
          <ac:spMkLst>
            <pc:docMk/>
            <pc:sldMk cId="3285816777" sldId="504"/>
            <ac:spMk id="16" creationId="{B8173714-9490-BC4D-8178-445E223FFDA5}"/>
          </ac:spMkLst>
        </pc:spChg>
        <pc:spChg chg="mod">
          <ac:chgData name="Lee, Hyun Jong" userId="c1b6e6e0-b729-405e-86f0-e6795d183b60" providerId="ADAL" clId="{90A62988-4898-D34B-A8C9-F5925D752871}" dt="2018-10-22T03:25:26.084" v="1105" actId="1076"/>
          <ac:spMkLst>
            <pc:docMk/>
            <pc:sldMk cId="3285816777" sldId="504"/>
            <ac:spMk id="17" creationId="{9C400EE1-02E3-7047-985C-AB9CA5D0BD41}"/>
          </ac:spMkLst>
        </pc:spChg>
        <pc:picChg chg="mod">
          <ac:chgData name="Lee, Hyun Jong" userId="c1b6e6e0-b729-405e-86f0-e6795d183b60" providerId="ADAL" clId="{90A62988-4898-D34B-A8C9-F5925D752871}" dt="2018-10-22T03:25:26.084" v="1105" actId="1076"/>
          <ac:picMkLst>
            <pc:docMk/>
            <pc:sldMk cId="3285816777" sldId="504"/>
            <ac:picMk id="9" creationId="{00000000-0000-0000-0000-000000000000}"/>
          </ac:picMkLst>
        </pc:picChg>
        <pc:picChg chg="mod">
          <ac:chgData name="Lee, Hyun Jong" userId="c1b6e6e0-b729-405e-86f0-e6795d183b60" providerId="ADAL" clId="{90A62988-4898-D34B-A8C9-F5925D752871}" dt="2018-10-22T03:25:26.084" v="1105" actId="1076"/>
          <ac:picMkLst>
            <pc:docMk/>
            <pc:sldMk cId="3285816777" sldId="504"/>
            <ac:picMk id="10" creationId="{00000000-0000-0000-0000-000000000000}"/>
          </ac:picMkLst>
        </pc:picChg>
        <pc:picChg chg="mod">
          <ac:chgData name="Lee, Hyun Jong" userId="c1b6e6e0-b729-405e-86f0-e6795d183b60" providerId="ADAL" clId="{90A62988-4898-D34B-A8C9-F5925D752871}" dt="2018-10-22T03:25:26.084" v="1105" actId="1076"/>
          <ac:picMkLst>
            <pc:docMk/>
            <pc:sldMk cId="3285816777" sldId="504"/>
            <ac:picMk id="14" creationId="{E3DACF74-FB87-A84F-BB23-2436F2E70FF6}"/>
          </ac:picMkLst>
        </pc:picChg>
      </pc:sldChg>
      <pc:sldChg chg="modNotesTx">
        <pc:chgData name="Lee, Hyun Jong" userId="c1b6e6e0-b729-405e-86f0-e6795d183b60" providerId="ADAL" clId="{90A62988-4898-D34B-A8C9-F5925D752871}" dt="2018-10-22T16:12:08.664" v="4580" actId="20577"/>
        <pc:sldMkLst>
          <pc:docMk/>
          <pc:sldMk cId="1635601832" sldId="526"/>
        </pc:sldMkLst>
      </pc:sldChg>
      <pc:sldChg chg="modNotesTx">
        <pc:chgData name="Lee, Hyun Jong" userId="c1b6e6e0-b729-405e-86f0-e6795d183b60" providerId="ADAL" clId="{90A62988-4898-D34B-A8C9-F5925D752871}" dt="2018-10-22T20:48:03.055" v="5494" actId="20577"/>
        <pc:sldMkLst>
          <pc:docMk/>
          <pc:sldMk cId="2397879771" sldId="534"/>
        </pc:sldMkLst>
      </pc:sldChg>
      <pc:sldChg chg="modNotesTx">
        <pc:chgData name="Lee, Hyun Jong" userId="c1b6e6e0-b729-405e-86f0-e6795d183b60" providerId="ADAL" clId="{90A62988-4898-D34B-A8C9-F5925D752871}" dt="2018-10-22T15:51:35.821" v="2505" actId="20577"/>
        <pc:sldMkLst>
          <pc:docMk/>
          <pc:sldMk cId="895534014" sldId="602"/>
        </pc:sldMkLst>
      </pc:sldChg>
      <pc:sldChg chg="modAnim modNotesTx">
        <pc:chgData name="Lee, Hyun Jong" userId="c1b6e6e0-b729-405e-86f0-e6795d183b60" providerId="ADAL" clId="{90A62988-4898-D34B-A8C9-F5925D752871}" dt="2018-10-22T15:43:37.839" v="1472" actId="20577"/>
        <pc:sldMkLst>
          <pc:docMk/>
          <pc:sldMk cId="2328836265" sldId="623"/>
        </pc:sldMkLst>
      </pc:sldChg>
      <pc:sldChg chg="modNotesTx">
        <pc:chgData name="Lee, Hyun Jong" userId="c1b6e6e0-b729-405e-86f0-e6795d183b60" providerId="ADAL" clId="{90A62988-4898-D34B-A8C9-F5925D752871}" dt="2018-10-22T03:28:58.245" v="1261" actId="20577"/>
        <pc:sldMkLst>
          <pc:docMk/>
          <pc:sldMk cId="3981312040" sldId="639"/>
        </pc:sldMkLst>
      </pc:sldChg>
      <pc:sldChg chg="modAnim modNotesTx">
        <pc:chgData name="Lee, Hyun Jong" userId="c1b6e6e0-b729-405e-86f0-e6795d183b60" providerId="ADAL" clId="{90A62988-4898-D34B-A8C9-F5925D752871}" dt="2018-10-22T15:58:21.241" v="3250" actId="20577"/>
        <pc:sldMkLst>
          <pc:docMk/>
          <pc:sldMk cId="611577483" sldId="640"/>
        </pc:sldMkLst>
      </pc:sldChg>
      <pc:sldChg chg="modNotesTx">
        <pc:chgData name="Lee, Hyun Jong" userId="c1b6e6e0-b729-405e-86f0-e6795d183b60" providerId="ADAL" clId="{90A62988-4898-D34B-A8C9-F5925D752871}" dt="2018-10-22T16:12:34.729" v="4585" actId="20577"/>
        <pc:sldMkLst>
          <pc:docMk/>
          <pc:sldMk cId="1993686913" sldId="652"/>
        </pc:sldMkLst>
      </pc:sldChg>
      <pc:sldChg chg="modNotesTx">
        <pc:chgData name="Lee, Hyun Jong" userId="c1b6e6e0-b729-405e-86f0-e6795d183b60" providerId="ADAL" clId="{90A62988-4898-D34B-A8C9-F5925D752871}" dt="2018-10-22T03:00:01.775" v="46" actId="20577"/>
        <pc:sldMkLst>
          <pc:docMk/>
          <pc:sldMk cId="414555087" sldId="653"/>
        </pc:sldMkLst>
      </pc:sldChg>
      <pc:sldChg chg="modAnim modNotesTx">
        <pc:chgData name="Lee, Hyun Jong" userId="c1b6e6e0-b729-405e-86f0-e6795d183b60" providerId="ADAL" clId="{90A62988-4898-D34B-A8C9-F5925D752871}" dt="2018-10-22T15:53:22.033" v="2510" actId="20577"/>
        <pc:sldMkLst>
          <pc:docMk/>
          <pc:sldMk cId="507622608" sldId="658"/>
        </pc:sldMkLst>
      </pc:sldChg>
      <pc:sldChg chg="modNotesTx">
        <pc:chgData name="Lee, Hyun Jong" userId="c1b6e6e0-b729-405e-86f0-e6795d183b60" providerId="ADAL" clId="{90A62988-4898-D34B-A8C9-F5925D752871}" dt="2018-10-22T02:58:27.870" v="4" actId="20577"/>
        <pc:sldMkLst>
          <pc:docMk/>
          <pc:sldMk cId="3455802692" sldId="660"/>
        </pc:sldMkLst>
      </pc:sldChg>
      <pc:sldChg chg="addSp modSp modAnim modNotesTx">
        <pc:chgData name="Lee, Hyun Jong" userId="c1b6e6e0-b729-405e-86f0-e6795d183b60" providerId="ADAL" clId="{90A62988-4898-D34B-A8C9-F5925D752871}" dt="2018-10-22T16:04:22.811" v="4044" actId="20577"/>
        <pc:sldMkLst>
          <pc:docMk/>
          <pc:sldMk cId="1474993465" sldId="661"/>
        </pc:sldMkLst>
        <pc:spChg chg="add mod">
          <ac:chgData name="Lee, Hyun Jong" userId="c1b6e6e0-b729-405e-86f0-e6795d183b60" providerId="ADAL" clId="{90A62988-4898-D34B-A8C9-F5925D752871}" dt="2018-10-22T16:04:04.542" v="4041" actId="1076"/>
          <ac:spMkLst>
            <pc:docMk/>
            <pc:sldMk cId="1474993465" sldId="661"/>
            <ac:spMk id="28" creationId="{7C553DBC-48D2-234C-A04A-A5B13D639397}"/>
          </ac:spMkLst>
        </pc:spChg>
      </pc:sldChg>
      <pc:sldChg chg="modAnim modNotesTx">
        <pc:chgData name="Lee, Hyun Jong" userId="c1b6e6e0-b729-405e-86f0-e6795d183b60" providerId="ADAL" clId="{90A62988-4898-D34B-A8C9-F5925D752871}" dt="2018-10-22T16:19:52.115" v="4603" actId="20577"/>
        <pc:sldMkLst>
          <pc:docMk/>
          <pc:sldMk cId="1137612383" sldId="663"/>
        </pc:sldMkLst>
      </pc:sldChg>
      <pc:sldChg chg="modSp del modAnim modNotesTx">
        <pc:chgData name="Lee, Hyun Jong" userId="c1b6e6e0-b729-405e-86f0-e6795d183b60" providerId="ADAL" clId="{90A62988-4898-D34B-A8C9-F5925D752871}" dt="2018-10-23T03:19:55.792" v="6805" actId="2696"/>
        <pc:sldMkLst>
          <pc:docMk/>
          <pc:sldMk cId="3318790762" sldId="666"/>
        </pc:sldMkLst>
        <pc:spChg chg="mod">
          <ac:chgData name="Lee, Hyun Jong" userId="c1b6e6e0-b729-405e-86f0-e6795d183b60" providerId="ADAL" clId="{90A62988-4898-D34B-A8C9-F5925D752871}" dt="2018-10-22T20:46:19.253" v="5265" actId="20577"/>
          <ac:spMkLst>
            <pc:docMk/>
            <pc:sldMk cId="3318790762" sldId="666"/>
            <ac:spMk id="3" creationId="{1552A8E0-7AFA-094A-97CC-31409F6A2987}"/>
          </ac:spMkLst>
        </pc:spChg>
      </pc:sldChg>
      <pc:sldChg chg="modSp modAnim modNotesTx">
        <pc:chgData name="Lee, Hyun Jong" userId="c1b6e6e0-b729-405e-86f0-e6795d183b60" providerId="ADAL" clId="{90A62988-4898-D34B-A8C9-F5925D752871}" dt="2018-10-23T13:10:39.032" v="8966" actId="20577"/>
        <pc:sldMkLst>
          <pc:docMk/>
          <pc:sldMk cId="457198359" sldId="667"/>
        </pc:sldMkLst>
        <pc:spChg chg="mod">
          <ac:chgData name="Lee, Hyun Jong" userId="c1b6e6e0-b729-405e-86f0-e6795d183b60" providerId="ADAL" clId="{90A62988-4898-D34B-A8C9-F5925D752871}" dt="2018-10-22T20:46:07.058" v="5228" actId="20577"/>
          <ac:spMkLst>
            <pc:docMk/>
            <pc:sldMk cId="457198359" sldId="667"/>
            <ac:spMk id="3" creationId="{1552A8E0-7AFA-094A-97CC-31409F6A2987}"/>
          </ac:spMkLst>
        </pc:spChg>
        <pc:spChg chg="mod">
          <ac:chgData name="Lee, Hyun Jong" userId="c1b6e6e0-b729-405e-86f0-e6795d183b60" providerId="ADAL" clId="{90A62988-4898-D34B-A8C9-F5925D752871}" dt="2018-10-23T13:04:48.158" v="8557" actId="1036"/>
          <ac:spMkLst>
            <pc:docMk/>
            <pc:sldMk cId="457198359" sldId="667"/>
            <ac:spMk id="122" creationId="{84FD90C2-4A80-FB48-86FC-467E10BE2D3C}"/>
          </ac:spMkLst>
        </pc:spChg>
      </pc:sldChg>
      <pc:sldChg chg="modNotesTx">
        <pc:chgData name="Lee, Hyun Jong" userId="c1b6e6e0-b729-405e-86f0-e6795d183b60" providerId="ADAL" clId="{90A62988-4898-D34B-A8C9-F5925D752871}" dt="2018-10-23T00:26:44.671" v="6546" actId="20577"/>
        <pc:sldMkLst>
          <pc:docMk/>
          <pc:sldMk cId="1328969708" sldId="670"/>
        </pc:sldMkLst>
      </pc:sldChg>
      <pc:sldChg chg="modNotesTx">
        <pc:chgData name="Lee, Hyun Jong" userId="c1b6e6e0-b729-405e-86f0-e6795d183b60" providerId="ADAL" clId="{90A62988-4898-D34B-A8C9-F5925D752871}" dt="2018-10-22T02:59:12.904" v="22" actId="20577"/>
        <pc:sldMkLst>
          <pc:docMk/>
          <pc:sldMk cId="3005808296" sldId="671"/>
        </pc:sldMkLst>
      </pc:sldChg>
      <pc:sldChg chg="modNotesTx">
        <pc:chgData name="Lee, Hyun Jong" userId="c1b6e6e0-b729-405e-86f0-e6795d183b60" providerId="ADAL" clId="{90A62988-4898-D34B-A8C9-F5925D752871}" dt="2018-10-23T00:27:29.753" v="6551" actId="20577"/>
        <pc:sldMkLst>
          <pc:docMk/>
          <pc:sldMk cId="3076130621" sldId="672"/>
        </pc:sldMkLst>
      </pc:sldChg>
      <pc:sldChg chg="modNotesTx">
        <pc:chgData name="Lee, Hyun Jong" userId="c1b6e6e0-b729-405e-86f0-e6795d183b60" providerId="ADAL" clId="{90A62988-4898-D34B-A8C9-F5925D752871}" dt="2018-10-23T00:28:17.824" v="6569" actId="20577"/>
        <pc:sldMkLst>
          <pc:docMk/>
          <pc:sldMk cId="892616831" sldId="673"/>
        </pc:sldMkLst>
      </pc:sldChg>
      <pc:sldChg chg="modNotesTx">
        <pc:chgData name="Lee, Hyun Jong" userId="c1b6e6e0-b729-405e-86f0-e6795d183b60" providerId="ADAL" clId="{90A62988-4898-D34B-A8C9-F5925D752871}" dt="2018-10-22T16:11:22.833" v="4576" actId="20577"/>
        <pc:sldMkLst>
          <pc:docMk/>
          <pc:sldMk cId="3846668415" sldId="674"/>
        </pc:sldMkLst>
      </pc:sldChg>
      <pc:sldChg chg="modNotesTx">
        <pc:chgData name="Lee, Hyun Jong" userId="c1b6e6e0-b729-405e-86f0-e6795d183b60" providerId="ADAL" clId="{90A62988-4898-D34B-A8C9-F5925D752871}" dt="2018-10-23T13:11:36.348" v="9096" actId="20577"/>
        <pc:sldMkLst>
          <pc:docMk/>
          <pc:sldMk cId="3974558595" sldId="675"/>
        </pc:sldMkLst>
      </pc:sldChg>
      <pc:sldChg chg="addSp modSp modAnim modNotesTx">
        <pc:chgData name="Lee, Hyun Jong" userId="c1b6e6e0-b729-405e-86f0-e6795d183b60" providerId="ADAL" clId="{90A62988-4898-D34B-A8C9-F5925D752871}" dt="2018-10-23T00:25:40.283" v="6535" actId="20577"/>
        <pc:sldMkLst>
          <pc:docMk/>
          <pc:sldMk cId="1322296872" sldId="676"/>
        </pc:sldMkLst>
        <pc:spChg chg="mod">
          <ac:chgData name="Lee, Hyun Jong" userId="c1b6e6e0-b729-405e-86f0-e6795d183b60" providerId="ADAL" clId="{90A62988-4898-D34B-A8C9-F5925D752871}" dt="2018-10-23T00:24:12.973" v="6502" actId="20577"/>
          <ac:spMkLst>
            <pc:docMk/>
            <pc:sldMk cId="1322296872" sldId="676"/>
            <ac:spMk id="2" creationId="{7F131AB4-06F0-9C40-B9F8-AC23687F1ED0}"/>
          </ac:spMkLst>
        </pc:spChg>
        <pc:picChg chg="add mod">
          <ac:chgData name="Lee, Hyun Jong" userId="c1b6e6e0-b729-405e-86f0-e6795d183b60" providerId="ADAL" clId="{90A62988-4898-D34B-A8C9-F5925D752871}" dt="2018-10-23T00:24:19.897" v="6506" actId="1037"/>
          <ac:picMkLst>
            <pc:docMk/>
            <pc:sldMk cId="1322296872" sldId="676"/>
            <ac:picMk id="4" creationId="{6173E288-CE86-694F-B6E0-E36E87C7D89E}"/>
          </ac:picMkLst>
        </pc:picChg>
        <pc:picChg chg="add mod">
          <ac:chgData name="Lee, Hyun Jong" userId="c1b6e6e0-b729-405e-86f0-e6795d183b60" providerId="ADAL" clId="{90A62988-4898-D34B-A8C9-F5925D752871}" dt="2018-10-23T00:24:19.897" v="6506" actId="1037"/>
          <ac:picMkLst>
            <pc:docMk/>
            <pc:sldMk cId="1322296872" sldId="676"/>
            <ac:picMk id="5" creationId="{A9A435E0-75F5-F64B-8424-B18A3921CA43}"/>
          </ac:picMkLst>
        </pc:picChg>
        <pc:picChg chg="add mod">
          <ac:chgData name="Lee, Hyun Jong" userId="c1b6e6e0-b729-405e-86f0-e6795d183b60" providerId="ADAL" clId="{90A62988-4898-D34B-A8C9-F5925D752871}" dt="2018-10-23T00:24:19.897" v="6506" actId="1037"/>
          <ac:picMkLst>
            <pc:docMk/>
            <pc:sldMk cId="1322296872" sldId="676"/>
            <ac:picMk id="6" creationId="{C0C388CF-5631-734F-AB57-DFFB68A5A20B}"/>
          </ac:picMkLst>
        </pc:picChg>
      </pc:sldChg>
      <pc:sldChg chg="addSp delSp modSp delAnim modAnim modNotesTx">
        <pc:chgData name="Lee, Hyun Jong" userId="c1b6e6e0-b729-405e-86f0-e6795d183b60" providerId="ADAL" clId="{90A62988-4898-D34B-A8C9-F5925D752871}" dt="2018-10-23T12:50:03.228" v="7353" actId="20577"/>
        <pc:sldMkLst>
          <pc:docMk/>
          <pc:sldMk cId="2911349658" sldId="677"/>
        </pc:sldMkLst>
        <pc:spChg chg="del">
          <ac:chgData name="Lee, Hyun Jong" userId="c1b6e6e0-b729-405e-86f0-e6795d183b60" providerId="ADAL" clId="{90A62988-4898-D34B-A8C9-F5925D752871}" dt="2018-10-22T20:31:09.315" v="5087" actId="478"/>
          <ac:spMkLst>
            <pc:docMk/>
            <pc:sldMk cId="2911349658" sldId="677"/>
            <ac:spMk id="2" creationId="{69CA3A51-FA67-414F-8BAB-644CD633B269}"/>
          </ac:spMkLst>
        </pc:spChg>
        <pc:spChg chg="mod">
          <ac:chgData name="Lee, Hyun Jong" userId="c1b6e6e0-b729-405e-86f0-e6795d183b60" providerId="ADAL" clId="{90A62988-4898-D34B-A8C9-F5925D752871}" dt="2018-10-22T20:31:17.930" v="5110" actId="20577"/>
          <ac:spMkLst>
            <pc:docMk/>
            <pc:sldMk cId="2911349658" sldId="677"/>
            <ac:spMk id="3" creationId="{DE596DF0-70CC-834B-9119-B6147A7E189A}"/>
          </ac:spMkLst>
        </pc:spChg>
        <pc:spChg chg="mod">
          <ac:chgData name="Lee, Hyun Jong" userId="c1b6e6e0-b729-405e-86f0-e6795d183b60" providerId="ADAL" clId="{90A62988-4898-D34B-A8C9-F5925D752871}" dt="2018-10-22T20:34:31.853" v="5122" actId="1076"/>
          <ac:spMkLst>
            <pc:docMk/>
            <pc:sldMk cId="2911349658" sldId="677"/>
            <ac:spMk id="24" creationId="{834318BE-3B5E-4645-96C4-76431F3A64D9}"/>
          </ac:spMkLst>
        </pc:spChg>
        <pc:spChg chg="mod">
          <ac:chgData name="Lee, Hyun Jong" userId="c1b6e6e0-b729-405e-86f0-e6795d183b60" providerId="ADAL" clId="{90A62988-4898-D34B-A8C9-F5925D752871}" dt="2018-10-22T20:40:15.768" v="5154" actId="166"/>
          <ac:spMkLst>
            <pc:docMk/>
            <pc:sldMk cId="2911349658" sldId="677"/>
            <ac:spMk id="32" creationId="{2F2AEF7F-B4B3-8C4A-BFE8-A84AF53B8267}"/>
          </ac:spMkLst>
        </pc:spChg>
        <pc:spChg chg="del mod">
          <ac:chgData name="Lee, Hyun Jong" userId="c1b6e6e0-b729-405e-86f0-e6795d183b60" providerId="ADAL" clId="{90A62988-4898-D34B-A8C9-F5925D752871}" dt="2018-10-22T20:34:40.065" v="5126" actId="478"/>
          <ac:spMkLst>
            <pc:docMk/>
            <pc:sldMk cId="2911349658" sldId="677"/>
            <ac:spMk id="35" creationId="{CE43C10B-BF5C-EE4A-83E0-BAE922C7647B}"/>
          </ac:spMkLst>
        </pc:spChg>
        <pc:spChg chg="del">
          <ac:chgData name="Lee, Hyun Jong" userId="c1b6e6e0-b729-405e-86f0-e6795d183b60" providerId="ADAL" clId="{90A62988-4898-D34B-A8C9-F5925D752871}" dt="2018-10-22T20:39:20.685" v="5148" actId="478"/>
          <ac:spMkLst>
            <pc:docMk/>
            <pc:sldMk cId="2911349658" sldId="677"/>
            <ac:spMk id="37" creationId="{F7DE424B-7FE7-9247-8EEC-933FEBDA7849}"/>
          </ac:spMkLst>
        </pc:spChg>
        <pc:spChg chg="del">
          <ac:chgData name="Lee, Hyun Jong" userId="c1b6e6e0-b729-405e-86f0-e6795d183b60" providerId="ADAL" clId="{90A62988-4898-D34B-A8C9-F5925D752871}" dt="2018-10-22T20:39:19.742" v="5147" actId="478"/>
          <ac:spMkLst>
            <pc:docMk/>
            <pc:sldMk cId="2911349658" sldId="677"/>
            <ac:spMk id="38" creationId="{0383394A-0A1F-CA43-8554-065BCAC3C3FE}"/>
          </ac:spMkLst>
        </pc:spChg>
        <pc:spChg chg="add del">
          <ac:chgData name="Lee, Hyun Jong" userId="c1b6e6e0-b729-405e-86f0-e6795d183b60" providerId="ADAL" clId="{90A62988-4898-D34B-A8C9-F5925D752871}" dt="2018-10-22T20:34:53.647" v="5128"/>
          <ac:spMkLst>
            <pc:docMk/>
            <pc:sldMk cId="2911349658" sldId="677"/>
            <ac:spMk id="39" creationId="{07465D17-5205-C546-91D4-05552D2F9973}"/>
          </ac:spMkLst>
        </pc:spChg>
        <pc:spChg chg="add mod">
          <ac:chgData name="Lee, Hyun Jong" userId="c1b6e6e0-b729-405e-86f0-e6795d183b60" providerId="ADAL" clId="{90A62988-4898-D34B-A8C9-F5925D752871}" dt="2018-10-22T20:36:00.861" v="5140" actId="1035"/>
          <ac:spMkLst>
            <pc:docMk/>
            <pc:sldMk cId="2911349658" sldId="677"/>
            <ac:spMk id="40" creationId="{88CC9EB7-4F9A-9542-826B-81CF46041359}"/>
          </ac:spMkLst>
        </pc:spChg>
        <pc:spChg chg="add mod">
          <ac:chgData name="Lee, Hyun Jong" userId="c1b6e6e0-b729-405e-86f0-e6795d183b60" providerId="ADAL" clId="{90A62988-4898-D34B-A8C9-F5925D752871}" dt="2018-10-22T20:42:27.781" v="5167" actId="1038"/>
          <ac:spMkLst>
            <pc:docMk/>
            <pc:sldMk cId="2911349658" sldId="677"/>
            <ac:spMk id="41" creationId="{8C1AC0E8-C260-6C4B-B31A-262C9B0AA9A0}"/>
          </ac:spMkLst>
        </pc:spChg>
        <pc:spChg chg="del">
          <ac:chgData name="Lee, Hyun Jong" userId="c1b6e6e0-b729-405e-86f0-e6795d183b60" providerId="ADAL" clId="{90A62988-4898-D34B-A8C9-F5925D752871}" dt="2018-10-22T20:31:24.433" v="5111" actId="478"/>
          <ac:spMkLst>
            <pc:docMk/>
            <pc:sldMk cId="2911349658" sldId="677"/>
            <ac:spMk id="43" creationId="{11AEAF46-5323-EC42-8EB8-7E99F5677D5A}"/>
          </ac:spMkLst>
        </pc:spChg>
        <pc:spChg chg="del">
          <ac:chgData name="Lee, Hyun Jong" userId="c1b6e6e0-b729-405e-86f0-e6795d183b60" providerId="ADAL" clId="{90A62988-4898-D34B-A8C9-F5925D752871}" dt="2018-10-23T12:47:20.362" v="7063" actId="478"/>
          <ac:spMkLst>
            <pc:docMk/>
            <pc:sldMk cId="2911349658" sldId="677"/>
            <ac:spMk id="47" creationId="{33227CA6-48E3-B242-9413-CCF2144E810B}"/>
          </ac:spMkLst>
        </pc:spChg>
        <pc:grpChg chg="mod">
          <ac:chgData name="Lee, Hyun Jong" userId="c1b6e6e0-b729-405e-86f0-e6795d183b60" providerId="ADAL" clId="{90A62988-4898-D34B-A8C9-F5925D752871}" dt="2018-10-22T20:34:36.201" v="5124" actId="1076"/>
          <ac:grpSpMkLst>
            <pc:docMk/>
            <pc:sldMk cId="2911349658" sldId="677"/>
            <ac:grpSpMk id="4" creationId="{50157DBE-4294-EA40-8014-850F416DF918}"/>
          </ac:grpSpMkLst>
        </pc:grpChg>
        <pc:cxnChg chg="mod">
          <ac:chgData name="Lee, Hyun Jong" userId="c1b6e6e0-b729-405e-86f0-e6795d183b60" providerId="ADAL" clId="{90A62988-4898-D34B-A8C9-F5925D752871}" dt="2018-10-22T20:34:36.201" v="5124" actId="1076"/>
          <ac:cxnSpMkLst>
            <pc:docMk/>
            <pc:sldMk cId="2911349658" sldId="677"/>
            <ac:cxnSpMk id="12" creationId="{C19B72AF-691E-EF41-B503-6E473EE01DC7}"/>
          </ac:cxnSpMkLst>
        </pc:cxnChg>
        <pc:cxnChg chg="mod">
          <ac:chgData name="Lee, Hyun Jong" userId="c1b6e6e0-b729-405e-86f0-e6795d183b60" providerId="ADAL" clId="{90A62988-4898-D34B-A8C9-F5925D752871}" dt="2018-10-22T20:34:36.201" v="5124" actId="1076"/>
          <ac:cxnSpMkLst>
            <pc:docMk/>
            <pc:sldMk cId="2911349658" sldId="677"/>
            <ac:cxnSpMk id="13" creationId="{0B5DB13F-3CDB-054B-9E59-7056FCCDAFEF}"/>
          </ac:cxnSpMkLst>
        </pc:cxnChg>
      </pc:sldChg>
      <pc:sldChg chg="addSp delSp modSp add modAnim modNotesTx">
        <pc:chgData name="Lee, Hyun Jong" userId="c1b6e6e0-b729-405e-86f0-e6795d183b60" providerId="ADAL" clId="{90A62988-4898-D34B-A8C9-F5925D752871}" dt="2018-10-23T12:56:50.077" v="8053" actId="20577"/>
        <pc:sldMkLst>
          <pc:docMk/>
          <pc:sldMk cId="2296247835" sldId="678"/>
        </pc:sldMkLst>
        <pc:spChg chg="mod">
          <ac:chgData name="Lee, Hyun Jong" userId="c1b6e6e0-b729-405e-86f0-e6795d183b60" providerId="ADAL" clId="{90A62988-4898-D34B-A8C9-F5925D752871}" dt="2018-10-22T20:44:01.749" v="5177" actId="1076"/>
          <ac:spMkLst>
            <pc:docMk/>
            <pc:sldMk cId="2296247835" sldId="678"/>
            <ac:spMk id="37" creationId="{F7DE424B-7FE7-9247-8EEC-933FEBDA7849}"/>
          </ac:spMkLst>
        </pc:spChg>
        <pc:spChg chg="mod">
          <ac:chgData name="Lee, Hyun Jong" userId="c1b6e6e0-b729-405e-86f0-e6795d183b60" providerId="ADAL" clId="{90A62988-4898-D34B-A8C9-F5925D752871}" dt="2018-10-22T20:44:11.451" v="5178" actId="1076"/>
          <ac:spMkLst>
            <pc:docMk/>
            <pc:sldMk cId="2296247835" sldId="678"/>
            <ac:spMk id="38" creationId="{0383394A-0A1F-CA43-8554-065BCAC3C3FE}"/>
          </ac:spMkLst>
        </pc:spChg>
        <pc:spChg chg="add del mod">
          <ac:chgData name="Lee, Hyun Jong" userId="c1b6e6e0-b729-405e-86f0-e6795d183b60" providerId="ADAL" clId="{90A62988-4898-D34B-A8C9-F5925D752871}" dt="2018-10-23T12:51:32.472" v="7429" actId="1035"/>
          <ac:spMkLst>
            <pc:docMk/>
            <pc:sldMk cId="2296247835" sldId="678"/>
            <ac:spMk id="47" creationId="{33227CA6-48E3-B242-9413-CCF2144E810B}"/>
          </ac:spMkLst>
        </pc:spChg>
      </pc:sldChg>
      <pc:sldChg chg="addSp delSp modSp add delAnim modAnim modNotesTx">
        <pc:chgData name="Lee, Hyun Jong" userId="c1b6e6e0-b729-405e-86f0-e6795d183b60" providerId="ADAL" clId="{90A62988-4898-D34B-A8C9-F5925D752871}" dt="2018-10-23T13:05:24.433" v="8582" actId="20577"/>
        <pc:sldMkLst>
          <pc:docMk/>
          <pc:sldMk cId="3901450755" sldId="679"/>
        </pc:sldMkLst>
        <pc:spChg chg="add mod">
          <ac:chgData name="Lee, Hyun Jong" userId="c1b6e6e0-b729-405e-86f0-e6795d183b60" providerId="ADAL" clId="{90A62988-4898-D34B-A8C9-F5925D752871}" dt="2018-10-23T13:03:57.085" v="8548" actId="1076"/>
          <ac:spMkLst>
            <pc:docMk/>
            <pc:sldMk cId="3901450755" sldId="679"/>
            <ac:spMk id="32" creationId="{429F3DB4-4969-A249-BEE5-95318472117F}"/>
          </ac:spMkLst>
        </pc:spChg>
        <pc:spChg chg="add mod">
          <ac:chgData name="Lee, Hyun Jong" userId="c1b6e6e0-b729-405e-86f0-e6795d183b60" providerId="ADAL" clId="{90A62988-4898-D34B-A8C9-F5925D752871}" dt="2018-10-23T12:58:44.858" v="8125" actId="1076"/>
          <ac:spMkLst>
            <pc:docMk/>
            <pc:sldMk cId="3901450755" sldId="679"/>
            <ac:spMk id="34" creationId="{F746DE83-3718-CD44-BB31-CBEAC9C9AAE6}"/>
          </ac:spMkLst>
        </pc:spChg>
        <pc:spChg chg="add mod">
          <ac:chgData name="Lee, Hyun Jong" userId="c1b6e6e0-b729-405e-86f0-e6795d183b60" providerId="ADAL" clId="{90A62988-4898-D34B-A8C9-F5925D752871}" dt="2018-10-23T03:12:47.316" v="6736" actId="167"/>
          <ac:spMkLst>
            <pc:docMk/>
            <pc:sldMk cId="3901450755" sldId="679"/>
            <ac:spMk id="49" creationId="{151FD845-AF0B-3C42-B724-DF4A99D440D5}"/>
          </ac:spMkLst>
        </pc:spChg>
        <pc:spChg chg="add mod">
          <ac:chgData name="Lee, Hyun Jong" userId="c1b6e6e0-b729-405e-86f0-e6795d183b60" providerId="ADAL" clId="{90A62988-4898-D34B-A8C9-F5925D752871}" dt="2018-10-23T03:14:14.531" v="6744" actId="20577"/>
          <ac:spMkLst>
            <pc:docMk/>
            <pc:sldMk cId="3901450755" sldId="679"/>
            <ac:spMk id="52" creationId="{269A5E53-DC36-ED44-AB55-B8198F9E1965}"/>
          </ac:spMkLst>
        </pc:spChg>
        <pc:spChg chg="add del mod">
          <ac:chgData name="Lee, Hyun Jong" userId="c1b6e6e0-b729-405e-86f0-e6795d183b60" providerId="ADAL" clId="{90A62988-4898-D34B-A8C9-F5925D752871}" dt="2018-10-23T03:16:13.394" v="6773" actId="478"/>
          <ac:spMkLst>
            <pc:docMk/>
            <pc:sldMk cId="3901450755" sldId="679"/>
            <ac:spMk id="53" creationId="{C113277A-E157-8F48-A5D3-80B84F61EDF6}"/>
          </ac:spMkLst>
        </pc:spChg>
        <pc:spChg chg="add del">
          <ac:chgData name="Lee, Hyun Jong" userId="c1b6e6e0-b729-405e-86f0-e6795d183b60" providerId="ADAL" clId="{90A62988-4898-D34B-A8C9-F5925D752871}" dt="2018-10-23T03:16:23.291" v="6776"/>
          <ac:spMkLst>
            <pc:docMk/>
            <pc:sldMk cId="3901450755" sldId="679"/>
            <ac:spMk id="55" creationId="{60A02599-3BD9-AB48-9DBC-2063BCDA6DE2}"/>
          </ac:spMkLst>
        </pc:spChg>
        <pc:spChg chg="mod">
          <ac:chgData name="Lee, Hyun Jong" userId="c1b6e6e0-b729-405e-86f0-e6795d183b60" providerId="ADAL" clId="{90A62988-4898-D34B-A8C9-F5925D752871}" dt="2018-10-23T03:11:07.338" v="6713" actId="1076"/>
          <ac:spMkLst>
            <pc:docMk/>
            <pc:sldMk cId="3901450755" sldId="679"/>
            <ac:spMk id="122" creationId="{84FD90C2-4A80-FB48-86FC-467E10BE2D3C}"/>
          </ac:spMkLst>
        </pc:spChg>
        <pc:grpChg chg="mod">
          <ac:chgData name="Lee, Hyun Jong" userId="c1b6e6e0-b729-405e-86f0-e6795d183b60" providerId="ADAL" clId="{90A62988-4898-D34B-A8C9-F5925D752871}" dt="2018-10-23T12:57:29.063" v="8087" actId="1076"/>
          <ac:grpSpMkLst>
            <pc:docMk/>
            <pc:sldMk cId="3901450755" sldId="679"/>
            <ac:grpSpMk id="102" creationId="{90867635-D0D2-3842-AF5F-8A5E7026D377}"/>
          </ac:grpSpMkLst>
        </pc:grpChg>
        <pc:cxnChg chg="add mod">
          <ac:chgData name="Lee, Hyun Jong" userId="c1b6e6e0-b729-405e-86f0-e6795d183b60" providerId="ADAL" clId="{90A62988-4898-D34B-A8C9-F5925D752871}" dt="2018-10-23T03:10:49.250" v="6710" actId="1035"/>
          <ac:cxnSpMkLst>
            <pc:docMk/>
            <pc:sldMk cId="3901450755" sldId="679"/>
            <ac:cxnSpMk id="33" creationId="{4ECDB1FA-79A5-E642-B0B5-409C648FA195}"/>
          </ac:cxnSpMkLst>
        </pc:cxnChg>
        <pc:cxnChg chg="add del mod">
          <ac:chgData name="Lee, Hyun Jong" userId="c1b6e6e0-b729-405e-86f0-e6795d183b60" providerId="ADAL" clId="{90A62988-4898-D34B-A8C9-F5925D752871}" dt="2018-10-23T03:16:15.482" v="6774" actId="478"/>
          <ac:cxnSpMkLst>
            <pc:docMk/>
            <pc:sldMk cId="3901450755" sldId="679"/>
            <ac:cxnSpMk id="54" creationId="{F278A752-A1B4-1744-90E9-75842942656C}"/>
          </ac:cxnSpMkLst>
        </pc:cxnChg>
        <pc:cxnChg chg="add del">
          <ac:chgData name="Lee, Hyun Jong" userId="c1b6e6e0-b729-405e-86f0-e6795d183b60" providerId="ADAL" clId="{90A62988-4898-D34B-A8C9-F5925D752871}" dt="2018-10-23T03:16:23.291" v="6776"/>
          <ac:cxnSpMkLst>
            <pc:docMk/>
            <pc:sldMk cId="3901450755" sldId="679"/>
            <ac:cxnSpMk id="57" creationId="{E18411B7-6916-524A-BEFD-8535D7842D95}"/>
          </ac:cxnSpMkLst>
        </pc:cxnChg>
      </pc:sldChg>
      <pc:sldChg chg="addSp delSp add modAnim modNotesTx">
        <pc:chgData name="Lee, Hyun Jong" userId="c1b6e6e0-b729-405e-86f0-e6795d183b60" providerId="ADAL" clId="{90A62988-4898-D34B-A8C9-F5925D752871}" dt="2018-10-23T12:49:07.143" v="7340" actId="20577"/>
        <pc:sldMkLst>
          <pc:docMk/>
          <pc:sldMk cId="1522539352" sldId="680"/>
        </pc:sldMkLst>
        <pc:picChg chg="del">
          <ac:chgData name="Lee, Hyun Jong" userId="c1b6e6e0-b729-405e-86f0-e6795d183b60" providerId="ADAL" clId="{90A62988-4898-D34B-A8C9-F5925D752871}" dt="2018-10-23T12:45:09.075" v="6905" actId="478"/>
          <ac:picMkLst>
            <pc:docMk/>
            <pc:sldMk cId="1522539352" sldId="680"/>
            <ac:picMk id="4" creationId="{6173E288-CE86-694F-B6E0-E36E87C7D89E}"/>
          </ac:picMkLst>
        </pc:picChg>
        <pc:picChg chg="del">
          <ac:chgData name="Lee, Hyun Jong" userId="c1b6e6e0-b729-405e-86f0-e6795d183b60" providerId="ADAL" clId="{90A62988-4898-D34B-A8C9-F5925D752871}" dt="2018-10-23T12:45:09.075" v="6905" actId="478"/>
          <ac:picMkLst>
            <pc:docMk/>
            <pc:sldMk cId="1522539352" sldId="680"/>
            <ac:picMk id="5" creationId="{A9A435E0-75F5-F64B-8424-B18A3921CA43}"/>
          </ac:picMkLst>
        </pc:picChg>
        <pc:picChg chg="del">
          <ac:chgData name="Lee, Hyun Jong" userId="c1b6e6e0-b729-405e-86f0-e6795d183b60" providerId="ADAL" clId="{90A62988-4898-D34B-A8C9-F5925D752871}" dt="2018-10-23T12:45:09.075" v="6905" actId="478"/>
          <ac:picMkLst>
            <pc:docMk/>
            <pc:sldMk cId="1522539352" sldId="680"/>
            <ac:picMk id="6" creationId="{C0C388CF-5631-734F-AB57-DFFB68A5A20B}"/>
          </ac:picMkLst>
        </pc:picChg>
        <pc:picChg chg="add">
          <ac:chgData name="Lee, Hyun Jong" userId="c1b6e6e0-b729-405e-86f0-e6795d183b60" providerId="ADAL" clId="{90A62988-4898-D34B-A8C9-F5925D752871}" dt="2018-10-23T12:49:01.366" v="7336"/>
          <ac:picMkLst>
            <pc:docMk/>
            <pc:sldMk cId="1522539352" sldId="680"/>
            <ac:picMk id="7" creationId="{8A0F08F2-0904-9544-86F2-D00317A0D4BF}"/>
          </ac:picMkLst>
        </pc:picChg>
        <pc:picChg chg="add">
          <ac:chgData name="Lee, Hyun Jong" userId="c1b6e6e0-b729-405e-86f0-e6795d183b60" providerId="ADAL" clId="{90A62988-4898-D34B-A8C9-F5925D752871}" dt="2018-10-23T12:49:01.366" v="7336"/>
          <ac:picMkLst>
            <pc:docMk/>
            <pc:sldMk cId="1522539352" sldId="680"/>
            <ac:picMk id="8" creationId="{88BF54D0-F318-B74A-BEE2-21A4981F912A}"/>
          </ac:picMkLst>
        </pc:picChg>
        <pc:picChg chg="add">
          <ac:chgData name="Lee, Hyun Jong" userId="c1b6e6e0-b729-405e-86f0-e6795d183b60" providerId="ADAL" clId="{90A62988-4898-D34B-A8C9-F5925D752871}" dt="2018-10-23T12:49:01.366" v="7336"/>
          <ac:picMkLst>
            <pc:docMk/>
            <pc:sldMk cId="1522539352" sldId="680"/>
            <ac:picMk id="9" creationId="{80BC0CAB-0D22-C54A-9AAE-7BE82CBCACEC}"/>
          </ac:picMkLst>
        </pc:picChg>
      </pc:sldChg>
    </pc:docChg>
  </pc:docChgLst>
  <pc:docChgLst>
    <pc:chgData name="Lee, Hyun Jong" userId="c1b6e6e0-b729-405e-86f0-e6795d183b60" providerId="ADAL" clId="{593372DF-B0A8-F14D-B6D5-43F898DEBA77}"/>
    <pc:docChg chg="undo custSel addSld delSld modSld">
      <pc:chgData name="Lee, Hyun Jong" userId="c1b6e6e0-b729-405e-86f0-e6795d183b60" providerId="ADAL" clId="{593372DF-B0A8-F14D-B6D5-43F898DEBA77}" dt="2018-10-17T17:13:10.811" v="5659"/>
      <pc:docMkLst>
        <pc:docMk/>
      </pc:docMkLst>
      <pc:sldChg chg="addSp delSp modSp modTransition delAnim modAnim modNotesTx">
        <pc:chgData name="Lee, Hyun Jong" userId="c1b6e6e0-b729-405e-86f0-e6795d183b60" providerId="ADAL" clId="{593372DF-B0A8-F14D-B6D5-43F898DEBA77}" dt="2018-10-17T17:13:10.811" v="5659"/>
        <pc:sldMkLst>
          <pc:docMk/>
          <pc:sldMk cId="1939000067" sldId="257"/>
        </pc:sldMkLst>
        <pc:picChg chg="add del mod">
          <ac:chgData name="Lee, Hyun Jong" userId="c1b6e6e0-b729-405e-86f0-e6795d183b60" providerId="ADAL" clId="{593372DF-B0A8-F14D-B6D5-43F898DEBA77}" dt="2018-10-17T17:00:54.078" v="5574" actId="478"/>
          <ac:picMkLst>
            <pc:docMk/>
            <pc:sldMk cId="1939000067" sldId="257"/>
            <ac:picMk id="2" creationId="{526AFE80-8F6D-BF42-91CB-364C5161CFE2}"/>
          </ac:picMkLst>
        </pc:picChg>
      </pc:sldChg>
      <pc:sldChg chg="addSp delSp modSp modTransition delAnim modAnim modNotesTx">
        <pc:chgData name="Lee, Hyun Jong" userId="c1b6e6e0-b729-405e-86f0-e6795d183b60" providerId="ADAL" clId="{593372DF-B0A8-F14D-B6D5-43F898DEBA77}" dt="2018-10-17T17:01:57.614" v="5603" actId="478"/>
        <pc:sldMkLst>
          <pc:docMk/>
          <pc:sldMk cId="1315808216" sldId="330"/>
        </pc:sldMkLst>
        <pc:picChg chg="add del mod">
          <ac:chgData name="Lee, Hyun Jong" userId="c1b6e6e0-b729-405e-86f0-e6795d183b60" providerId="ADAL" clId="{593372DF-B0A8-F14D-B6D5-43F898DEBA77}" dt="2018-10-17T17:01:57.614" v="5603" actId="478"/>
          <ac:picMkLst>
            <pc:docMk/>
            <pc:sldMk cId="1315808216" sldId="330"/>
            <ac:picMk id="4" creationId="{EC2512EE-D0FB-964F-9A7C-269EEEBCEBEE}"/>
          </ac:picMkLst>
        </pc:picChg>
      </pc:sldChg>
      <pc:sldChg chg="addSp delSp modSp modTransition delAnim modAnim modNotesTx">
        <pc:chgData name="Lee, Hyun Jong" userId="c1b6e6e0-b729-405e-86f0-e6795d183b60" providerId="ADAL" clId="{593372DF-B0A8-F14D-B6D5-43F898DEBA77}" dt="2018-10-17T17:01:52.071" v="5601" actId="478"/>
        <pc:sldMkLst>
          <pc:docMk/>
          <pc:sldMk cId="1750014671" sldId="369"/>
        </pc:sldMkLst>
        <pc:picChg chg="add del mod">
          <ac:chgData name="Lee, Hyun Jong" userId="c1b6e6e0-b729-405e-86f0-e6795d183b60" providerId="ADAL" clId="{593372DF-B0A8-F14D-B6D5-43F898DEBA77}" dt="2018-10-17T17:01:52.071" v="5601" actId="478"/>
          <ac:picMkLst>
            <pc:docMk/>
            <pc:sldMk cId="1750014671" sldId="369"/>
            <ac:picMk id="2" creationId="{3D1929E5-FE93-CA41-9402-8BC2C17A88BB}"/>
          </ac:picMkLst>
        </pc:picChg>
      </pc:sldChg>
      <pc:sldChg chg="addSp delSp modSp modTransition delAnim modAnim modNotesTx">
        <pc:chgData name="Lee, Hyun Jong" userId="c1b6e6e0-b729-405e-86f0-e6795d183b60" providerId="ADAL" clId="{593372DF-B0A8-F14D-B6D5-43F898DEBA77}" dt="2018-10-17T17:01:14.158" v="5583" actId="478"/>
        <pc:sldMkLst>
          <pc:docMk/>
          <pc:sldMk cId="1160978577" sldId="383"/>
        </pc:sldMkLst>
        <pc:picChg chg="add del mod">
          <ac:chgData name="Lee, Hyun Jong" userId="c1b6e6e0-b729-405e-86f0-e6795d183b60" providerId="ADAL" clId="{593372DF-B0A8-F14D-B6D5-43F898DEBA77}" dt="2018-10-17T17:01:14.158" v="5583" actId="478"/>
          <ac:picMkLst>
            <pc:docMk/>
            <pc:sldMk cId="1160978577" sldId="383"/>
            <ac:picMk id="4" creationId="{C3E1961D-64FC-A24C-9D0B-2DB2F600F90D}"/>
          </ac:picMkLst>
        </pc:picChg>
      </pc:sldChg>
      <pc:sldChg chg="modSp">
        <pc:chgData name="Lee, Hyun Jong" userId="c1b6e6e0-b729-405e-86f0-e6795d183b60" providerId="ADAL" clId="{593372DF-B0A8-F14D-B6D5-43F898DEBA77}" dt="2018-10-17T15:51:36.856" v="3637" actId="20577"/>
        <pc:sldMkLst>
          <pc:docMk/>
          <pc:sldMk cId="3783016296" sldId="441"/>
        </pc:sldMkLst>
        <pc:spChg chg="mod">
          <ac:chgData name="Lee, Hyun Jong" userId="c1b6e6e0-b729-405e-86f0-e6795d183b60" providerId="ADAL" clId="{593372DF-B0A8-F14D-B6D5-43F898DEBA77}" dt="2018-10-17T15:51:22.622" v="3633" actId="20577"/>
          <ac:spMkLst>
            <pc:docMk/>
            <pc:sldMk cId="3783016296" sldId="441"/>
            <ac:spMk id="2" creationId="{00000000-0000-0000-0000-000000000000}"/>
          </ac:spMkLst>
        </pc:spChg>
        <pc:spChg chg="mod">
          <ac:chgData name="Lee, Hyun Jong" userId="c1b6e6e0-b729-405e-86f0-e6795d183b60" providerId="ADAL" clId="{593372DF-B0A8-F14D-B6D5-43F898DEBA77}" dt="2018-10-17T15:51:36.856" v="3637" actId="20577"/>
          <ac:spMkLst>
            <pc:docMk/>
            <pc:sldMk cId="3783016296" sldId="441"/>
            <ac:spMk id="3" creationId="{00000000-0000-0000-0000-000000000000}"/>
          </ac:spMkLst>
        </pc:spChg>
      </pc:sldChg>
      <pc:sldChg chg="addSp delSp modSp modTransition delAnim modAnim modNotesTx">
        <pc:chgData name="Lee, Hyun Jong" userId="c1b6e6e0-b729-405e-86f0-e6795d183b60" providerId="ADAL" clId="{593372DF-B0A8-F14D-B6D5-43F898DEBA77}" dt="2018-10-17T17:00:59.098" v="5576" actId="478"/>
        <pc:sldMkLst>
          <pc:docMk/>
          <pc:sldMk cId="3820081602" sldId="486"/>
        </pc:sldMkLst>
        <pc:picChg chg="add del mod">
          <ac:chgData name="Lee, Hyun Jong" userId="c1b6e6e0-b729-405e-86f0-e6795d183b60" providerId="ADAL" clId="{593372DF-B0A8-F14D-B6D5-43F898DEBA77}" dt="2018-10-17T17:00:59.098" v="5576" actId="478"/>
          <ac:picMkLst>
            <pc:docMk/>
            <pc:sldMk cId="3820081602" sldId="486"/>
            <ac:picMk id="7" creationId="{E6B0AD1D-1341-3847-91F2-D823344D568A}"/>
          </ac:picMkLst>
        </pc:picChg>
      </pc:sldChg>
      <pc:sldChg chg="addSp delSp modSp modTransition addAnim delAnim modAnim modNotesTx">
        <pc:chgData name="Lee, Hyun Jong" userId="c1b6e6e0-b729-405e-86f0-e6795d183b60" providerId="ADAL" clId="{593372DF-B0A8-F14D-B6D5-43F898DEBA77}" dt="2018-10-17T17:01:45.169" v="5599" actId="478"/>
        <pc:sldMkLst>
          <pc:docMk/>
          <pc:sldMk cId="3285816777" sldId="504"/>
        </pc:sldMkLst>
        <pc:picChg chg="add del mod">
          <ac:chgData name="Lee, Hyun Jong" userId="c1b6e6e0-b729-405e-86f0-e6795d183b60" providerId="ADAL" clId="{593372DF-B0A8-F14D-B6D5-43F898DEBA77}" dt="2018-10-17T17:01:45.169" v="5599" actId="478"/>
          <ac:picMkLst>
            <pc:docMk/>
            <pc:sldMk cId="3285816777" sldId="504"/>
            <ac:picMk id="4" creationId="{B7AA2B64-A6D0-F545-BA12-31B389BF0170}"/>
          </ac:picMkLst>
        </pc:picChg>
      </pc:sldChg>
      <pc:sldChg chg="addSp delSp modSp modTransition delAnim modAnim modNotesTx">
        <pc:chgData name="Lee, Hyun Jong" userId="c1b6e6e0-b729-405e-86f0-e6795d183b60" providerId="ADAL" clId="{593372DF-B0A8-F14D-B6D5-43F898DEBA77}" dt="2018-10-17T17:01:26.951" v="5591" actId="478"/>
        <pc:sldMkLst>
          <pc:docMk/>
          <pc:sldMk cId="1635601832" sldId="526"/>
        </pc:sldMkLst>
        <pc:picChg chg="add del mod">
          <ac:chgData name="Lee, Hyun Jong" userId="c1b6e6e0-b729-405e-86f0-e6795d183b60" providerId="ADAL" clId="{593372DF-B0A8-F14D-B6D5-43F898DEBA77}" dt="2018-10-17T17:01:26.951" v="5591" actId="478"/>
          <ac:picMkLst>
            <pc:docMk/>
            <pc:sldMk cId="1635601832" sldId="526"/>
            <ac:picMk id="4" creationId="{CFC5834A-CB53-964B-8092-3979880CE21B}"/>
          </ac:picMkLst>
        </pc:picChg>
      </pc:sldChg>
      <pc:sldChg chg="addSp delSp modSp modTransition delAnim modAnim modNotesTx">
        <pc:chgData name="Lee, Hyun Jong" userId="c1b6e6e0-b729-405e-86f0-e6795d183b60" providerId="ADAL" clId="{593372DF-B0A8-F14D-B6D5-43F898DEBA77}" dt="2018-10-17T17:03:36.664" v="5653" actId="478"/>
        <pc:sldMkLst>
          <pc:docMk/>
          <pc:sldMk cId="2397879771" sldId="534"/>
        </pc:sldMkLst>
        <pc:spChg chg="mod">
          <ac:chgData name="Lee, Hyun Jong" userId="c1b6e6e0-b729-405e-86f0-e6795d183b60" providerId="ADAL" clId="{593372DF-B0A8-F14D-B6D5-43F898DEBA77}" dt="2018-10-17T01:47:24.978" v="10" actId="20577"/>
          <ac:spMkLst>
            <pc:docMk/>
            <pc:sldMk cId="2397879771" sldId="534"/>
            <ac:spMk id="3" creationId="{00000000-0000-0000-0000-000000000000}"/>
          </ac:spMkLst>
        </pc:spChg>
        <pc:picChg chg="add del mod">
          <ac:chgData name="Lee, Hyun Jong" userId="c1b6e6e0-b729-405e-86f0-e6795d183b60" providerId="ADAL" clId="{593372DF-B0A8-F14D-B6D5-43F898DEBA77}" dt="2018-10-17T17:03:36.664" v="5653" actId="478"/>
          <ac:picMkLst>
            <pc:docMk/>
            <pc:sldMk cId="2397879771" sldId="534"/>
            <ac:picMk id="4" creationId="{137F555D-DD9D-D942-AB3E-F9FE061E9DEA}"/>
          </ac:picMkLst>
        </pc:picChg>
      </pc:sldChg>
      <pc:sldChg chg="addSp delSp modSp modTransition delAnim modAnim modNotesTx">
        <pc:chgData name="Lee, Hyun Jong" userId="c1b6e6e0-b729-405e-86f0-e6795d183b60" providerId="ADAL" clId="{593372DF-B0A8-F14D-B6D5-43F898DEBA77}" dt="2018-10-17T17:01:30.521" v="5593" actId="478"/>
        <pc:sldMkLst>
          <pc:docMk/>
          <pc:sldMk cId="895534014" sldId="602"/>
        </pc:sldMkLst>
        <pc:picChg chg="add del mod">
          <ac:chgData name="Lee, Hyun Jong" userId="c1b6e6e0-b729-405e-86f0-e6795d183b60" providerId="ADAL" clId="{593372DF-B0A8-F14D-B6D5-43F898DEBA77}" dt="2018-10-17T17:01:30.521" v="5593" actId="478"/>
          <ac:picMkLst>
            <pc:docMk/>
            <pc:sldMk cId="895534014" sldId="602"/>
            <ac:picMk id="2" creationId="{F1BB65E3-18BC-134E-9419-0D3EAB1BF456}"/>
          </ac:picMkLst>
        </pc:picChg>
      </pc:sldChg>
    </pc:docChg>
  </pc:docChgLst>
  <pc:docChgLst>
    <pc:chgData name="Lee, Hyun Jong" userId="c1b6e6e0-b729-405e-86f0-e6795d183b60" providerId="ADAL" clId="{BCC7A80C-E4AE-474D-950B-DC96D68FB930}"/>
    <pc:docChg chg="undo redo custSel addSld delSld modSld sldOrd modMainMaster">
      <pc:chgData name="Lee, Hyun Jong" userId="c1b6e6e0-b729-405e-86f0-e6795d183b60" providerId="ADAL" clId="{BCC7A80C-E4AE-474D-950B-DC96D68FB930}" dt="2018-10-17T01:44:47.852" v="17827"/>
      <pc:docMkLst>
        <pc:docMk/>
      </pc:docMkLst>
      <pc:sldChg chg="modTransition">
        <pc:chgData name="Lee, Hyun Jong" userId="c1b6e6e0-b729-405e-86f0-e6795d183b60" providerId="ADAL" clId="{BCC7A80C-E4AE-474D-950B-DC96D68FB930}" dt="2018-10-16T20:11:34.440" v="774"/>
        <pc:sldMkLst>
          <pc:docMk/>
          <pc:sldMk cId="1939000067" sldId="257"/>
        </pc:sldMkLst>
      </pc:sldChg>
      <pc:sldChg chg="modSp modNotesTx">
        <pc:chgData name="Lee, Hyun Jong" userId="c1b6e6e0-b729-405e-86f0-e6795d183b60" providerId="ADAL" clId="{BCC7A80C-E4AE-474D-950B-DC96D68FB930}" dt="2018-10-17T01:08:59.385" v="13484" actId="20577"/>
        <pc:sldMkLst>
          <pc:docMk/>
          <pc:sldMk cId="1315808216" sldId="330"/>
        </pc:sldMkLst>
        <pc:spChg chg="mod">
          <ac:chgData name="Lee, Hyun Jong" userId="c1b6e6e0-b729-405e-86f0-e6795d183b60" providerId="ADAL" clId="{BCC7A80C-E4AE-474D-950B-DC96D68FB930}" dt="2018-10-17T01:07:07.188" v="13010" actId="20577"/>
          <ac:spMkLst>
            <pc:docMk/>
            <pc:sldMk cId="1315808216" sldId="330"/>
            <ac:spMk id="2" creationId="{00000000-0000-0000-0000-000000000000}"/>
          </ac:spMkLst>
        </pc:spChg>
      </pc:sldChg>
      <pc:sldChg chg="addSp delSp modSp">
        <pc:chgData name="Lee, Hyun Jong" userId="c1b6e6e0-b729-405e-86f0-e6795d183b60" providerId="ADAL" clId="{BCC7A80C-E4AE-474D-950B-DC96D68FB930}" dt="2018-10-17T00:59:06.171" v="12489" actId="20577"/>
        <pc:sldMkLst>
          <pc:docMk/>
          <pc:sldMk cId="1750014671" sldId="369"/>
        </pc:sldMkLst>
        <pc:spChg chg="del mod">
          <ac:chgData name="Lee, Hyun Jong" userId="c1b6e6e0-b729-405e-86f0-e6795d183b60" providerId="ADAL" clId="{BCC7A80C-E4AE-474D-950B-DC96D68FB930}" dt="2018-10-17T00:58:39.705" v="12419" actId="478"/>
          <ac:spMkLst>
            <pc:docMk/>
            <pc:sldMk cId="1750014671" sldId="369"/>
            <ac:spMk id="2" creationId="{00000000-0000-0000-0000-000000000000}"/>
          </ac:spMkLst>
        </pc:spChg>
        <pc:spChg chg="add del mod">
          <ac:chgData name="Lee, Hyun Jong" userId="c1b6e6e0-b729-405e-86f0-e6795d183b60" providerId="ADAL" clId="{BCC7A80C-E4AE-474D-950B-DC96D68FB930}" dt="2018-10-17T00:58:35.096" v="12416"/>
          <ac:spMkLst>
            <pc:docMk/>
            <pc:sldMk cId="1750014671" sldId="369"/>
            <ac:spMk id="4" creationId="{26726EA3-2D05-BA41-B83A-7321D857CE5F}"/>
          </ac:spMkLst>
        </pc:spChg>
        <pc:spChg chg="add del mod">
          <ac:chgData name="Lee, Hyun Jong" userId="c1b6e6e0-b729-405e-86f0-e6795d183b60" providerId="ADAL" clId="{BCC7A80C-E4AE-474D-950B-DC96D68FB930}" dt="2018-10-17T00:58:44.681" v="12421" actId="478"/>
          <ac:spMkLst>
            <pc:docMk/>
            <pc:sldMk cId="1750014671" sldId="369"/>
            <ac:spMk id="6" creationId="{785A05D9-9252-8F44-ABEA-C9BD89760B43}"/>
          </ac:spMkLst>
        </pc:spChg>
        <pc:spChg chg="add del">
          <ac:chgData name="Lee, Hyun Jong" userId="c1b6e6e0-b729-405e-86f0-e6795d183b60" providerId="ADAL" clId="{BCC7A80C-E4AE-474D-950B-DC96D68FB930}" dt="2018-10-17T00:58:37.151" v="12418"/>
          <ac:spMkLst>
            <pc:docMk/>
            <pc:sldMk cId="1750014671" sldId="369"/>
            <ac:spMk id="10" creationId="{2F5E2BE7-66BE-0047-A379-F2AD9928F578}"/>
          </ac:spMkLst>
        </pc:spChg>
        <pc:spChg chg="add mod">
          <ac:chgData name="Lee, Hyun Jong" userId="c1b6e6e0-b729-405e-86f0-e6795d183b60" providerId="ADAL" clId="{BCC7A80C-E4AE-474D-950B-DC96D68FB930}" dt="2018-10-17T00:59:06.171" v="12489" actId="20577"/>
          <ac:spMkLst>
            <pc:docMk/>
            <pc:sldMk cId="1750014671" sldId="369"/>
            <ac:spMk id="12" creationId="{933D484D-9B8A-0949-9871-BA3BC1519FBA}"/>
          </ac:spMkLst>
        </pc:spChg>
      </pc:sldChg>
      <pc:sldChg chg="modSp modTransition modNotesTx">
        <pc:chgData name="Lee, Hyun Jong" userId="c1b6e6e0-b729-405e-86f0-e6795d183b60" providerId="ADAL" clId="{BCC7A80C-E4AE-474D-950B-DC96D68FB930}" dt="2018-10-17T01:04:17.920" v="12660" actId="20577"/>
        <pc:sldMkLst>
          <pc:docMk/>
          <pc:sldMk cId="1160978577" sldId="383"/>
        </pc:sldMkLst>
        <pc:spChg chg="mod">
          <ac:chgData name="Lee, Hyun Jong" userId="c1b6e6e0-b729-405e-86f0-e6795d183b60" providerId="ADAL" clId="{BCC7A80C-E4AE-474D-950B-DC96D68FB930}" dt="2018-10-17T01:04:17.920" v="12660" actId="20577"/>
          <ac:spMkLst>
            <pc:docMk/>
            <pc:sldMk cId="1160978577" sldId="383"/>
            <ac:spMk id="2" creationId="{00000000-0000-0000-0000-000000000000}"/>
          </ac:spMkLst>
        </pc:spChg>
      </pc:sldChg>
      <pc:sldChg chg="modTransition">
        <pc:chgData name="Lee, Hyun Jong" userId="c1b6e6e0-b729-405e-86f0-e6795d183b60" providerId="ADAL" clId="{BCC7A80C-E4AE-474D-950B-DC96D68FB930}" dt="2018-10-16T20:11:34.440" v="774"/>
        <pc:sldMkLst>
          <pc:docMk/>
          <pc:sldMk cId="3820081602" sldId="486"/>
        </pc:sldMkLst>
      </pc:sldChg>
      <pc:sldChg chg="modTransition modNotesTx">
        <pc:chgData name="Lee, Hyun Jong" userId="c1b6e6e0-b729-405e-86f0-e6795d183b60" providerId="ADAL" clId="{BCC7A80C-E4AE-474D-950B-DC96D68FB930}" dt="2018-10-16T20:11:34.440" v="774"/>
        <pc:sldMkLst>
          <pc:docMk/>
          <pc:sldMk cId="3285816777" sldId="504"/>
        </pc:sldMkLst>
      </pc:sldChg>
      <pc:sldChg chg="modTransition">
        <pc:chgData name="Lee, Hyun Jong" userId="c1b6e6e0-b729-405e-86f0-e6795d183b60" providerId="ADAL" clId="{BCC7A80C-E4AE-474D-950B-DC96D68FB930}" dt="2018-10-16T20:11:34.440" v="774"/>
        <pc:sldMkLst>
          <pc:docMk/>
          <pc:sldMk cId="1635601832" sldId="526"/>
        </pc:sldMkLst>
      </pc:sldChg>
      <pc:sldChg chg="delSp add modNotesTx">
        <pc:chgData name="Lee, Hyun Jong" userId="c1b6e6e0-b729-405e-86f0-e6795d183b60" providerId="ADAL" clId="{BCC7A80C-E4AE-474D-950B-DC96D68FB930}" dt="2018-10-16T21:18:01.464" v="3165" actId="20577"/>
        <pc:sldMkLst>
          <pc:docMk/>
          <pc:sldMk cId="895534014" sldId="602"/>
        </pc:sldMkLst>
        <pc:spChg chg="del">
          <ac:chgData name="Lee, Hyun Jong" userId="c1b6e6e0-b729-405e-86f0-e6795d183b60" providerId="ADAL" clId="{BCC7A80C-E4AE-474D-950B-DC96D68FB930}" dt="2018-10-16T21:17:45.032" v="3163" actId="478"/>
          <ac:spMkLst>
            <pc:docMk/>
            <pc:sldMk cId="895534014" sldId="602"/>
            <ac:spMk id="18" creationId="{924CECFF-59D3-F048-B4B4-4A88C009F7AF}"/>
          </ac:spMkLst>
        </pc:spChg>
        <pc:grpChg chg="del">
          <ac:chgData name="Lee, Hyun Jong" userId="c1b6e6e0-b729-405e-86f0-e6795d183b60" providerId="ADAL" clId="{BCC7A80C-E4AE-474D-950B-DC96D68FB930}" dt="2018-10-16T21:17:42.259" v="3162" actId="478"/>
          <ac:grpSpMkLst>
            <pc:docMk/>
            <pc:sldMk cId="895534014" sldId="602"/>
            <ac:grpSpMk id="15" creationId="{49E292A0-1B16-3744-9B9D-E7179767FC26}"/>
          </ac:grpSpMkLst>
        </pc:grpChg>
      </pc:sldChg>
      <pc:sldMasterChg chg="modSldLayout">
        <pc:chgData name="Lee, Hyun Jong" userId="c1b6e6e0-b729-405e-86f0-e6795d183b60" providerId="ADAL" clId="{BCC7A80C-E4AE-474D-950B-DC96D68FB930}" dt="2018-10-16T21:57:18.673" v="4918" actId="122"/>
        <pc:sldMasterMkLst>
          <pc:docMk/>
          <pc:sldMasterMk cId="647354182" sldId="2147483648"/>
        </pc:sldMasterMkLst>
        <pc:sldLayoutChg chg="modSp">
          <pc:chgData name="Lee, Hyun Jong" userId="c1b6e6e0-b729-405e-86f0-e6795d183b60" providerId="ADAL" clId="{BCC7A80C-E4AE-474D-950B-DC96D68FB930}" dt="2018-10-16T20:22:34.659" v="804" actId="113"/>
          <pc:sldLayoutMkLst>
            <pc:docMk/>
            <pc:sldMasterMk cId="647354182" sldId="2147483648"/>
            <pc:sldLayoutMk cId="776800701" sldId="2147483660"/>
          </pc:sldLayoutMkLst>
          <pc:spChg chg="mod">
            <ac:chgData name="Lee, Hyun Jong" userId="c1b6e6e0-b729-405e-86f0-e6795d183b60" providerId="ADAL" clId="{BCC7A80C-E4AE-474D-950B-DC96D68FB930}" dt="2018-10-16T20:22:30.293" v="802" actId="242"/>
            <ac:spMkLst>
              <pc:docMk/>
              <pc:sldMasterMk cId="647354182" sldId="2147483648"/>
              <pc:sldLayoutMk cId="776800701" sldId="2147483660"/>
              <ac:spMk id="15" creationId="{00000000-0000-0000-0000-000000000000}"/>
            </ac:spMkLst>
          </pc:spChg>
          <pc:spChg chg="mod">
            <ac:chgData name="Lee, Hyun Jong" userId="c1b6e6e0-b729-405e-86f0-e6795d183b60" providerId="ADAL" clId="{BCC7A80C-E4AE-474D-950B-DC96D68FB930}" dt="2018-10-16T20:22:34.659" v="804" actId="113"/>
            <ac:spMkLst>
              <pc:docMk/>
              <pc:sldMasterMk cId="647354182" sldId="2147483648"/>
              <pc:sldLayoutMk cId="776800701" sldId="2147483660"/>
              <ac:spMk id="16" creationId="{00000000-0000-0000-0000-000000000000}"/>
            </ac:spMkLst>
          </pc:spChg>
        </pc:sldLayoutChg>
        <pc:sldLayoutChg chg="delSp modSp">
          <pc:chgData name="Lee, Hyun Jong" userId="c1b6e6e0-b729-405e-86f0-e6795d183b60" providerId="ADAL" clId="{BCC7A80C-E4AE-474D-950B-DC96D68FB930}" dt="2018-10-16T21:57:18.673" v="4918" actId="122"/>
          <pc:sldLayoutMkLst>
            <pc:docMk/>
            <pc:sldMasterMk cId="647354182" sldId="2147483648"/>
            <pc:sldLayoutMk cId="2907062250" sldId="2147483661"/>
          </pc:sldLayoutMkLst>
          <pc:spChg chg="del">
            <ac:chgData name="Lee, Hyun Jong" userId="c1b6e6e0-b729-405e-86f0-e6795d183b60" providerId="ADAL" clId="{BCC7A80C-E4AE-474D-950B-DC96D68FB930}" dt="2018-10-16T20:22:51.616" v="805" actId="478"/>
            <ac:spMkLst>
              <pc:docMk/>
              <pc:sldMasterMk cId="647354182" sldId="2147483648"/>
              <pc:sldLayoutMk cId="2907062250" sldId="2147483661"/>
              <ac:spMk id="8" creationId="{00000000-0000-0000-0000-000000000000}"/>
            </ac:spMkLst>
          </pc:spChg>
          <pc:spChg chg="mod">
            <ac:chgData name="Lee, Hyun Jong" userId="c1b6e6e0-b729-405e-86f0-e6795d183b60" providerId="ADAL" clId="{BCC7A80C-E4AE-474D-950B-DC96D68FB930}" dt="2018-10-16T20:22:55.383" v="808" actId="113"/>
            <ac:spMkLst>
              <pc:docMk/>
              <pc:sldMasterMk cId="647354182" sldId="2147483648"/>
              <pc:sldLayoutMk cId="2907062250" sldId="2147483661"/>
              <ac:spMk id="15" creationId="{00000000-0000-0000-0000-000000000000}"/>
            </ac:spMkLst>
          </pc:spChg>
          <pc:spChg chg="mod">
            <ac:chgData name="Lee, Hyun Jong" userId="c1b6e6e0-b729-405e-86f0-e6795d183b60" providerId="ADAL" clId="{BCC7A80C-E4AE-474D-950B-DC96D68FB930}" dt="2018-10-16T21:57:18.673" v="4918" actId="122"/>
            <ac:spMkLst>
              <pc:docMk/>
              <pc:sldMasterMk cId="647354182" sldId="2147483648"/>
              <pc:sldLayoutMk cId="2907062250" sldId="2147483661"/>
              <ac:spMk id="16" creationId="{00000000-0000-0000-0000-000000000000}"/>
            </ac:spMkLst>
          </pc:spChg>
        </pc:sldLayoutChg>
      </pc:sldMasterChg>
    </pc:docChg>
  </pc:docChgLst>
  <pc:docChgLst>
    <pc:chgData name="Lee, Hyun Jong" userId="c1b6e6e0-b729-405e-86f0-e6795d183b60" providerId="ADAL" clId="{6A55D34A-4327-1B44-B07E-AE78F1D91AF4}"/>
    <pc:docChg chg="undo redo custSel addSld delSld modSld sldOrd">
      <pc:chgData name="Lee, Hyun Jong" userId="c1b6e6e0-b729-405e-86f0-e6795d183b60" providerId="ADAL" clId="{6A55D34A-4327-1B44-B07E-AE78F1D91AF4}" dt="2018-10-13T19:54:47.932" v="11898" actId="20577"/>
      <pc:docMkLst>
        <pc:docMk/>
      </pc:docMkLst>
      <pc:sldChg chg="addSp modSp">
        <pc:chgData name="Lee, Hyun Jong" userId="c1b6e6e0-b729-405e-86f0-e6795d183b60" providerId="ADAL" clId="{6A55D34A-4327-1B44-B07E-AE78F1D91AF4}" dt="2018-10-10T21:39:28.910" v="1828" actId="1076"/>
        <pc:sldMkLst>
          <pc:docMk/>
          <pc:sldMk cId="1939000067" sldId="257"/>
        </pc:sldMkLst>
        <pc:picChg chg="add mod">
          <ac:chgData name="Lee, Hyun Jong" userId="c1b6e6e0-b729-405e-86f0-e6795d183b60" providerId="ADAL" clId="{6A55D34A-4327-1B44-B07E-AE78F1D91AF4}" dt="2018-10-10T21:39:28.910" v="1828" actId="1076"/>
          <ac:picMkLst>
            <pc:docMk/>
            <pc:sldMk cId="1939000067" sldId="257"/>
            <ac:picMk id="6" creationId="{6896F05C-DD59-2340-A73B-B016A00DD8EE}"/>
          </ac:picMkLst>
        </pc:picChg>
      </pc:sldChg>
      <pc:sldChg chg="modSp modAnim">
        <pc:chgData name="Lee, Hyun Jong" userId="c1b6e6e0-b729-405e-86f0-e6795d183b60" providerId="ADAL" clId="{6A55D34A-4327-1B44-B07E-AE78F1D91AF4}" dt="2018-10-10T21:05:42.553" v="1322"/>
        <pc:sldMkLst>
          <pc:docMk/>
          <pc:sldMk cId="1315808216" sldId="330"/>
        </pc:sldMkLst>
        <pc:spChg chg="mod">
          <ac:chgData name="Lee, Hyun Jong" userId="c1b6e6e0-b729-405e-86f0-e6795d183b60" providerId="ADAL" clId="{6A55D34A-4327-1B44-B07E-AE78F1D91AF4}" dt="2018-10-10T21:05:42.553" v="1322"/>
          <ac:spMkLst>
            <pc:docMk/>
            <pc:sldMk cId="1315808216" sldId="330"/>
            <ac:spMk id="2" creationId="{00000000-0000-0000-0000-000000000000}"/>
          </ac:spMkLst>
        </pc:spChg>
      </pc:sldChg>
      <pc:sldChg chg="delSp modSp delAnim modAnim">
        <pc:chgData name="Lee, Hyun Jong" userId="c1b6e6e0-b729-405e-86f0-e6795d183b60" providerId="ADAL" clId="{6A55D34A-4327-1B44-B07E-AE78F1D91AF4}" dt="2018-10-12T22:12:25.417" v="7588" actId="14826"/>
        <pc:sldMkLst>
          <pc:docMk/>
          <pc:sldMk cId="1750014671" sldId="369"/>
        </pc:sldMkLst>
        <pc:spChg chg="mod">
          <ac:chgData name="Lee, Hyun Jong" userId="c1b6e6e0-b729-405e-86f0-e6795d183b60" providerId="ADAL" clId="{6A55D34A-4327-1B44-B07E-AE78F1D91AF4}" dt="2018-10-12T22:12:15.787" v="7586"/>
          <ac:spMkLst>
            <pc:docMk/>
            <pc:sldMk cId="1750014671" sldId="369"/>
            <ac:spMk id="9" creationId="{00000000-0000-0000-0000-000000000000}"/>
          </ac:spMkLst>
        </pc:spChg>
        <pc:spChg chg="del">
          <ac:chgData name="Lee, Hyun Jong" userId="c1b6e6e0-b729-405e-86f0-e6795d183b60" providerId="ADAL" clId="{6A55D34A-4327-1B44-B07E-AE78F1D91AF4}" dt="2018-10-12T03:18:06.076" v="7374" actId="478"/>
          <ac:spMkLst>
            <pc:docMk/>
            <pc:sldMk cId="1750014671" sldId="369"/>
            <ac:spMk id="11" creationId="{965CEF32-90C0-4E4A-AB22-B68BFA62423F}"/>
          </ac:spMkLst>
        </pc:spChg>
        <pc:picChg chg="mod">
          <ac:chgData name="Lee, Hyun Jong" userId="c1b6e6e0-b729-405e-86f0-e6795d183b60" providerId="ADAL" clId="{6A55D34A-4327-1B44-B07E-AE78F1D91AF4}" dt="2018-10-12T22:12:12.626" v="7585" actId="14826"/>
          <ac:picMkLst>
            <pc:docMk/>
            <pc:sldMk cId="1750014671" sldId="369"/>
            <ac:picMk id="19" creationId="{00000000-0000-0000-0000-000000000000}"/>
          </ac:picMkLst>
        </pc:picChg>
        <pc:picChg chg="mod">
          <ac:chgData name="Lee, Hyun Jong" userId="c1b6e6e0-b729-405e-86f0-e6795d183b60" providerId="ADAL" clId="{6A55D34A-4327-1B44-B07E-AE78F1D91AF4}" dt="2018-10-12T22:12:25.417" v="7588" actId="14826"/>
          <ac:picMkLst>
            <pc:docMk/>
            <pc:sldMk cId="1750014671" sldId="369"/>
            <ac:picMk id="20" creationId="{00000000-0000-0000-0000-000000000000}"/>
          </ac:picMkLst>
        </pc:picChg>
      </pc:sldChg>
      <pc:sldChg chg="addSp delSp modSp delAnim modNotesTx">
        <pc:chgData name="Lee, Hyun Jong" userId="c1b6e6e0-b729-405e-86f0-e6795d183b60" providerId="ADAL" clId="{6A55D34A-4327-1B44-B07E-AE78F1D91AF4}" dt="2018-10-12T02:37:26.987" v="6627" actId="20577"/>
        <pc:sldMkLst>
          <pc:docMk/>
          <pc:sldMk cId="1160978577" sldId="383"/>
        </pc:sldMkLst>
        <pc:spChg chg="mod">
          <ac:chgData name="Lee, Hyun Jong" userId="c1b6e6e0-b729-405e-86f0-e6795d183b60" providerId="ADAL" clId="{6A55D34A-4327-1B44-B07E-AE78F1D91AF4}" dt="2018-10-12T02:37:26.987" v="6627" actId="20577"/>
          <ac:spMkLst>
            <pc:docMk/>
            <pc:sldMk cId="1160978577" sldId="383"/>
            <ac:spMk id="2" creationId="{00000000-0000-0000-0000-000000000000}"/>
          </ac:spMkLst>
        </pc:spChg>
        <pc:spChg chg="mod">
          <ac:chgData name="Lee, Hyun Jong" userId="c1b6e6e0-b729-405e-86f0-e6795d183b60" providerId="ADAL" clId="{6A55D34A-4327-1B44-B07E-AE78F1D91AF4}" dt="2018-10-11T18:27:56.398" v="2405" actId="20577"/>
          <ac:spMkLst>
            <pc:docMk/>
            <pc:sldMk cId="1160978577" sldId="383"/>
            <ac:spMk id="3" creationId="{00000000-0000-0000-0000-000000000000}"/>
          </ac:spMkLst>
        </pc:spChg>
        <pc:grpChg chg="del">
          <ac:chgData name="Lee, Hyun Jong" userId="c1b6e6e0-b729-405e-86f0-e6795d183b60" providerId="ADAL" clId="{6A55D34A-4327-1B44-B07E-AE78F1D91AF4}" dt="2018-10-11T18:28:02.356" v="2406" actId="478"/>
          <ac:grpSpMkLst>
            <pc:docMk/>
            <pc:sldMk cId="1160978577" sldId="383"/>
            <ac:grpSpMk id="10" creationId="{B23BDE91-F3CC-4545-B581-5057984968A0}"/>
          </ac:grpSpMkLst>
        </pc:grpChg>
        <pc:picChg chg="del">
          <ac:chgData name="Lee, Hyun Jong" userId="c1b6e6e0-b729-405e-86f0-e6795d183b60" providerId="ADAL" clId="{6A55D34A-4327-1B44-B07E-AE78F1D91AF4}" dt="2018-10-11T18:28:03.543" v="2407" actId="478"/>
          <ac:picMkLst>
            <pc:docMk/>
            <pc:sldMk cId="1160978577" sldId="383"/>
            <ac:picMk id="4" creationId="{00000000-0000-0000-0000-000000000000}"/>
          </ac:picMkLst>
        </pc:picChg>
        <pc:picChg chg="add mod">
          <ac:chgData name="Lee, Hyun Jong" userId="c1b6e6e0-b729-405e-86f0-e6795d183b60" providerId="ADAL" clId="{6A55D34A-4327-1B44-B07E-AE78F1D91AF4}" dt="2018-10-12T02:37:02.849" v="6552" actId="1076"/>
          <ac:picMkLst>
            <pc:docMk/>
            <pc:sldMk cId="1160978577" sldId="383"/>
            <ac:picMk id="7" creationId="{30EF31CD-8D19-5245-B555-6DCB554BAD01}"/>
          </ac:picMkLst>
        </pc:picChg>
      </pc:sldChg>
      <pc:sldChg chg="modSp">
        <pc:chgData name="Lee, Hyun Jong" userId="c1b6e6e0-b729-405e-86f0-e6795d183b60" providerId="ADAL" clId="{6A55D34A-4327-1B44-B07E-AE78F1D91AF4}" dt="2018-10-10T21:06:16.019" v="1390" actId="20577"/>
        <pc:sldMkLst>
          <pc:docMk/>
          <pc:sldMk cId="3783016296" sldId="441"/>
        </pc:sldMkLst>
        <pc:spChg chg="mod">
          <ac:chgData name="Lee, Hyun Jong" userId="c1b6e6e0-b729-405e-86f0-e6795d183b60" providerId="ADAL" clId="{6A55D34A-4327-1B44-B07E-AE78F1D91AF4}" dt="2018-10-10T21:06:16.019" v="1390" actId="20577"/>
          <ac:spMkLst>
            <pc:docMk/>
            <pc:sldMk cId="3783016296" sldId="441"/>
            <ac:spMk id="2" creationId="{00000000-0000-0000-0000-000000000000}"/>
          </ac:spMkLst>
        </pc:spChg>
      </pc:sldChg>
      <pc:sldChg chg="addSp modSp add modAnim modNotesTx">
        <pc:chgData name="Lee, Hyun Jong" userId="c1b6e6e0-b729-405e-86f0-e6795d183b60" providerId="ADAL" clId="{6A55D34A-4327-1B44-B07E-AE78F1D91AF4}" dt="2018-10-12T02:16:29.194" v="6124" actId="20577"/>
        <pc:sldMkLst>
          <pc:docMk/>
          <pc:sldMk cId="3820081602" sldId="486"/>
        </pc:sldMkLst>
        <pc:picChg chg="add mod">
          <ac:chgData name="Lee, Hyun Jong" userId="c1b6e6e0-b729-405e-86f0-e6795d183b60" providerId="ADAL" clId="{6A55D34A-4327-1B44-B07E-AE78F1D91AF4}" dt="2018-10-11T18:25:15.660" v="2250" actId="1076"/>
          <ac:picMkLst>
            <pc:docMk/>
            <pc:sldMk cId="3820081602" sldId="486"/>
            <ac:picMk id="2" creationId="{FEE6C644-7590-894F-9C82-E4E6CFDBB67A}"/>
          </ac:picMkLst>
        </pc:picChg>
        <pc:picChg chg="mod">
          <ac:chgData name="Lee, Hyun Jong" userId="c1b6e6e0-b729-405e-86f0-e6795d183b60" providerId="ADAL" clId="{6A55D34A-4327-1B44-B07E-AE78F1D91AF4}" dt="2018-10-11T18:20:07.106" v="2216" actId="1076"/>
          <ac:picMkLst>
            <pc:docMk/>
            <pc:sldMk cId="3820081602" sldId="486"/>
            <ac:picMk id="6" creationId="{00000000-0000-0000-0000-000000000000}"/>
          </ac:picMkLst>
        </pc:picChg>
      </pc:sldChg>
      <pc:sldChg chg="modSp add">
        <pc:chgData name="Lee, Hyun Jong" userId="c1b6e6e0-b729-405e-86f0-e6795d183b60" providerId="ADAL" clId="{6A55D34A-4327-1B44-B07E-AE78F1D91AF4}" dt="2018-10-12T21:55:40.317" v="7581" actId="14100"/>
        <pc:sldMkLst>
          <pc:docMk/>
          <pc:sldMk cId="3285816777" sldId="504"/>
        </pc:sldMkLst>
        <pc:spChg chg="mod">
          <ac:chgData name="Lee, Hyun Jong" userId="c1b6e6e0-b729-405e-86f0-e6795d183b60" providerId="ADAL" clId="{6A55D34A-4327-1B44-B07E-AE78F1D91AF4}" dt="2018-10-12T21:55:40.317" v="7581" actId="14100"/>
          <ac:spMkLst>
            <pc:docMk/>
            <pc:sldMk cId="3285816777" sldId="504"/>
            <ac:spMk id="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5d55e1824c5a44e68bc2-my.sharepoint.com/personal/hyunjong_umich_edu/Documents/ppts/mobicom18/figs/excel/intestbe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5d55e1824c5a44e68bc2-my.sharepoint.com/personal/hyunjong_umich_edu/Documents/ppts/mobicom18/figs/excel/intestbe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https://5d55e1824c5a44e68bc2-my.sharepoint.com/personal/hyunjong_umich_edu/Documents/ppts/mobicom18/figs/excel/intestbe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josephlee/OneDrive%20-%20umich.edu/ppts/mobicom18/figs/excel/intestb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03265629532158"/>
          <c:y val="2.8985507246376812E-2"/>
          <c:w val="0.81239595050618674"/>
          <c:h val="0.7159971466981262"/>
        </c:manualLayout>
      </c:layout>
      <c:scatterChart>
        <c:scatterStyle val="smoothMarker"/>
        <c:varyColors val="0"/>
        <c:ser>
          <c:idx val="144"/>
          <c:order val="0"/>
          <c:tx>
            <c:strRef>
              <c:f>'speech-emul-smoth'!$B$1</c:f>
              <c:strCache>
                <c:ptCount val="1"/>
                <c:pt idx="0">
                  <c:v>Verizon</c:v>
                </c:pt>
              </c:strCache>
            </c:strRef>
          </c:tx>
          <c:spPr>
            <a:ln w="50800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'speech-emul-smoth'!$B$2:$B$38</c:f>
              <c:numCache>
                <c:formatCode>General</c:formatCode>
                <c:ptCount val="37"/>
                <c:pt idx="0">
                  <c:v>48.768999999999998</c:v>
                </c:pt>
                <c:pt idx="1">
                  <c:v>58.904000000000003</c:v>
                </c:pt>
                <c:pt idx="2">
                  <c:v>58.906999999999996</c:v>
                </c:pt>
                <c:pt idx="3">
                  <c:v>66.941000000000003</c:v>
                </c:pt>
                <c:pt idx="4">
                  <c:v>72.802000000000007</c:v>
                </c:pt>
                <c:pt idx="5">
                  <c:v>75.040000000000006</c:v>
                </c:pt>
                <c:pt idx="6">
                  <c:v>77.031999999999996</c:v>
                </c:pt>
                <c:pt idx="7">
                  <c:v>79.043000000000006</c:v>
                </c:pt>
                <c:pt idx="8">
                  <c:v>80.879000000000005</c:v>
                </c:pt>
                <c:pt idx="9">
                  <c:v>82.673000000000002</c:v>
                </c:pt>
                <c:pt idx="10">
                  <c:v>82.948999999999998</c:v>
                </c:pt>
                <c:pt idx="11">
                  <c:v>84.084999999999994</c:v>
                </c:pt>
                <c:pt idx="12">
                  <c:v>84.885999999999996</c:v>
                </c:pt>
                <c:pt idx="13">
                  <c:v>85.052999999999997</c:v>
                </c:pt>
                <c:pt idx="14">
                  <c:v>86.852000000000004</c:v>
                </c:pt>
                <c:pt idx="15">
                  <c:v>87.061000000000007</c:v>
                </c:pt>
                <c:pt idx="16">
                  <c:v>88.853999999999999</c:v>
                </c:pt>
                <c:pt idx="17">
                  <c:v>90.873999999999995</c:v>
                </c:pt>
                <c:pt idx="18">
                  <c:v>92.87</c:v>
                </c:pt>
                <c:pt idx="19">
                  <c:v>94.977000000000004</c:v>
                </c:pt>
                <c:pt idx="20">
                  <c:v>100.95099999999999</c:v>
                </c:pt>
                <c:pt idx="21">
                  <c:v>234.89699999999999</c:v>
                </c:pt>
                <c:pt idx="22">
                  <c:v>357.03399999999999</c:v>
                </c:pt>
              </c:numCache>
            </c:numRef>
          </c:xVal>
          <c:yVal>
            <c:numRef>
              <c:f>'speech-emul-smoth'!$A$2:$A$38</c:f>
              <c:numCache>
                <c:formatCode>General</c:formatCode>
                <c:ptCount val="37"/>
                <c:pt idx="0">
                  <c:v>0</c:v>
                </c:pt>
                <c:pt idx="1">
                  <c:v>5.0070000000000003E-2</c:v>
                </c:pt>
                <c:pt idx="2">
                  <c:v>5.1459999999999999E-2</c:v>
                </c:pt>
                <c:pt idx="3">
                  <c:v>0.10013900000000001</c:v>
                </c:pt>
                <c:pt idx="4">
                  <c:v>0.15020900000000001</c:v>
                </c:pt>
                <c:pt idx="5">
                  <c:v>0.20027800000000001</c:v>
                </c:pt>
                <c:pt idx="6">
                  <c:v>0.24895700000000001</c:v>
                </c:pt>
                <c:pt idx="7">
                  <c:v>0.30041699999999999</c:v>
                </c:pt>
                <c:pt idx="8">
                  <c:v>0.35048699999999999</c:v>
                </c:pt>
                <c:pt idx="9">
                  <c:v>0.40055600000000002</c:v>
                </c:pt>
                <c:pt idx="10">
                  <c:v>0.45062600000000003</c:v>
                </c:pt>
                <c:pt idx="11">
                  <c:v>0.500695</c:v>
                </c:pt>
                <c:pt idx="12">
                  <c:v>0.55076499999999995</c:v>
                </c:pt>
                <c:pt idx="13">
                  <c:v>0.60083399999999998</c:v>
                </c:pt>
                <c:pt idx="14">
                  <c:v>0.65090400000000004</c:v>
                </c:pt>
                <c:pt idx="15">
                  <c:v>0.70097399999999999</c:v>
                </c:pt>
                <c:pt idx="16">
                  <c:v>0.75104300000000002</c:v>
                </c:pt>
                <c:pt idx="17">
                  <c:v>0.80111299999999996</c:v>
                </c:pt>
                <c:pt idx="18">
                  <c:v>0.85118199999999999</c:v>
                </c:pt>
                <c:pt idx="19">
                  <c:v>0.90125200000000005</c:v>
                </c:pt>
                <c:pt idx="20">
                  <c:v>0.95132099999999997</c:v>
                </c:pt>
                <c:pt idx="21">
                  <c:v>0.99860899999999997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A26-534E-8106-4C3C0F64E591}"/>
            </c:ext>
          </c:extLst>
        </c:ser>
        <c:ser>
          <c:idx val="145"/>
          <c:order val="1"/>
          <c:tx>
            <c:strRef>
              <c:f>'speech-emul-smoth'!$C$1</c:f>
              <c:strCache>
                <c:ptCount val="1"/>
                <c:pt idx="0">
                  <c:v>Sprint</c:v>
                </c:pt>
              </c:strCache>
            </c:strRef>
          </c:tx>
          <c:spPr>
            <a:ln w="50800">
              <a:solidFill>
                <a:srgbClr val="0070C0"/>
              </a:solidFill>
            </a:ln>
          </c:spPr>
          <c:marker>
            <c:symbol val="none"/>
          </c:marker>
          <c:xVal>
            <c:numRef>
              <c:f>'speech-emul-smoth'!$C$2:$C$38</c:f>
              <c:numCache>
                <c:formatCode>General</c:formatCode>
                <c:ptCount val="37"/>
                <c:pt idx="0">
                  <c:v>42.938000000000002</c:v>
                </c:pt>
                <c:pt idx="1">
                  <c:v>48.890999999999998</c:v>
                </c:pt>
                <c:pt idx="2">
                  <c:v>48.918999999999997</c:v>
                </c:pt>
                <c:pt idx="3">
                  <c:v>50.801000000000002</c:v>
                </c:pt>
                <c:pt idx="4">
                  <c:v>51.046999999999997</c:v>
                </c:pt>
                <c:pt idx="5">
                  <c:v>52.935000000000002</c:v>
                </c:pt>
                <c:pt idx="6">
                  <c:v>54.804000000000002</c:v>
                </c:pt>
                <c:pt idx="7">
                  <c:v>55.073999999999998</c:v>
                </c:pt>
                <c:pt idx="8">
                  <c:v>58.728000000000002</c:v>
                </c:pt>
                <c:pt idx="9">
                  <c:v>61.040999999999997</c:v>
                </c:pt>
                <c:pt idx="10">
                  <c:v>65.064999999999998</c:v>
                </c:pt>
                <c:pt idx="11">
                  <c:v>75.138000000000005</c:v>
                </c:pt>
                <c:pt idx="12">
                  <c:v>106.94799999999999</c:v>
                </c:pt>
                <c:pt idx="13">
                  <c:v>110.82</c:v>
                </c:pt>
                <c:pt idx="14">
                  <c:v>112.794</c:v>
                </c:pt>
                <c:pt idx="15">
                  <c:v>113.072</c:v>
                </c:pt>
                <c:pt idx="16">
                  <c:v>114.96299999999999</c:v>
                </c:pt>
                <c:pt idx="17">
                  <c:v>116.809</c:v>
                </c:pt>
                <c:pt idx="18">
                  <c:v>118.816</c:v>
                </c:pt>
                <c:pt idx="19">
                  <c:v>120.90600000000001</c:v>
                </c:pt>
                <c:pt idx="20">
                  <c:v>125.01</c:v>
                </c:pt>
                <c:pt idx="21">
                  <c:v>241.80099999999999</c:v>
                </c:pt>
                <c:pt idx="22">
                  <c:v>256.995</c:v>
                </c:pt>
              </c:numCache>
            </c:numRef>
          </c:xVal>
          <c:yVal>
            <c:numRef>
              <c:f>'speech-emul-smoth'!$A$2:$A$38</c:f>
              <c:numCache>
                <c:formatCode>General</c:formatCode>
                <c:ptCount val="37"/>
                <c:pt idx="0">
                  <c:v>0</c:v>
                </c:pt>
                <c:pt idx="1">
                  <c:v>5.0070000000000003E-2</c:v>
                </c:pt>
                <c:pt idx="2">
                  <c:v>5.1459999999999999E-2</c:v>
                </c:pt>
                <c:pt idx="3">
                  <c:v>0.10013900000000001</c:v>
                </c:pt>
                <c:pt idx="4">
                  <c:v>0.15020900000000001</c:v>
                </c:pt>
                <c:pt idx="5">
                  <c:v>0.20027800000000001</c:v>
                </c:pt>
                <c:pt idx="6">
                  <c:v>0.24895700000000001</c:v>
                </c:pt>
                <c:pt idx="7">
                  <c:v>0.30041699999999999</c:v>
                </c:pt>
                <c:pt idx="8">
                  <c:v>0.35048699999999999</c:v>
                </c:pt>
                <c:pt idx="9">
                  <c:v>0.40055600000000002</c:v>
                </c:pt>
                <c:pt idx="10">
                  <c:v>0.45062600000000003</c:v>
                </c:pt>
                <c:pt idx="11">
                  <c:v>0.500695</c:v>
                </c:pt>
                <c:pt idx="12">
                  <c:v>0.55076499999999995</c:v>
                </c:pt>
                <c:pt idx="13">
                  <c:v>0.60083399999999998</c:v>
                </c:pt>
                <c:pt idx="14">
                  <c:v>0.65090400000000004</c:v>
                </c:pt>
                <c:pt idx="15">
                  <c:v>0.70097399999999999</c:v>
                </c:pt>
                <c:pt idx="16">
                  <c:v>0.75104300000000002</c:v>
                </c:pt>
                <c:pt idx="17">
                  <c:v>0.80111299999999996</c:v>
                </c:pt>
                <c:pt idx="18">
                  <c:v>0.85118199999999999</c:v>
                </c:pt>
                <c:pt idx="19">
                  <c:v>0.90125200000000005</c:v>
                </c:pt>
                <c:pt idx="20">
                  <c:v>0.95132099999999997</c:v>
                </c:pt>
                <c:pt idx="21">
                  <c:v>0.99860899999999997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A26-534E-8106-4C3C0F64E591}"/>
            </c:ext>
          </c:extLst>
        </c:ser>
        <c:ser>
          <c:idx val="146"/>
          <c:order val="2"/>
          <c:tx>
            <c:strRef>
              <c:f>'speech-emul-smoth'!$D$1</c:f>
              <c:strCache>
                <c:ptCount val="1"/>
                <c:pt idx="0">
                  <c:v>XFinityWiFi</c:v>
                </c:pt>
              </c:strCache>
            </c:strRef>
          </c:tx>
          <c:spPr>
            <a:ln w="50800"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'speech-emul-smoth'!$D$2:$D$38</c:f>
              <c:numCache>
                <c:formatCode>General</c:formatCode>
                <c:ptCount val="37"/>
                <c:pt idx="0">
                  <c:v>14.643000000000001</c:v>
                </c:pt>
                <c:pt idx="1">
                  <c:v>16.943999999999999</c:v>
                </c:pt>
                <c:pt idx="2">
                  <c:v>16.978999999999999</c:v>
                </c:pt>
                <c:pt idx="3">
                  <c:v>22.795000000000002</c:v>
                </c:pt>
                <c:pt idx="4">
                  <c:v>38.847000000000001</c:v>
                </c:pt>
                <c:pt idx="5">
                  <c:v>174.94900000000001</c:v>
                </c:pt>
                <c:pt idx="6">
                  <c:v>2275.1120000000001</c:v>
                </c:pt>
              </c:numCache>
            </c:numRef>
          </c:xVal>
          <c:yVal>
            <c:numRef>
              <c:f>'speech-emul-smoth'!$A$2:$A$38</c:f>
              <c:numCache>
                <c:formatCode>General</c:formatCode>
                <c:ptCount val="37"/>
                <c:pt idx="0">
                  <c:v>0</c:v>
                </c:pt>
                <c:pt idx="1">
                  <c:v>5.0070000000000003E-2</c:v>
                </c:pt>
                <c:pt idx="2">
                  <c:v>5.1459999999999999E-2</c:v>
                </c:pt>
                <c:pt idx="3">
                  <c:v>0.10013900000000001</c:v>
                </c:pt>
                <c:pt idx="4">
                  <c:v>0.15020900000000001</c:v>
                </c:pt>
                <c:pt idx="5">
                  <c:v>0.20027800000000001</c:v>
                </c:pt>
                <c:pt idx="6">
                  <c:v>0.24895700000000001</c:v>
                </c:pt>
                <c:pt idx="7">
                  <c:v>0.30041699999999999</c:v>
                </c:pt>
                <c:pt idx="8">
                  <c:v>0.35048699999999999</c:v>
                </c:pt>
                <c:pt idx="9">
                  <c:v>0.40055600000000002</c:v>
                </c:pt>
                <c:pt idx="10">
                  <c:v>0.45062600000000003</c:v>
                </c:pt>
                <c:pt idx="11">
                  <c:v>0.500695</c:v>
                </c:pt>
                <c:pt idx="12">
                  <c:v>0.55076499999999995</c:v>
                </c:pt>
                <c:pt idx="13">
                  <c:v>0.60083399999999998</c:v>
                </c:pt>
                <c:pt idx="14">
                  <c:v>0.65090400000000004</c:v>
                </c:pt>
                <c:pt idx="15">
                  <c:v>0.70097399999999999</c:v>
                </c:pt>
                <c:pt idx="16">
                  <c:v>0.75104300000000002</c:v>
                </c:pt>
                <c:pt idx="17">
                  <c:v>0.80111299999999996</c:v>
                </c:pt>
                <c:pt idx="18">
                  <c:v>0.85118199999999999</c:v>
                </c:pt>
                <c:pt idx="19">
                  <c:v>0.90125200000000005</c:v>
                </c:pt>
                <c:pt idx="20">
                  <c:v>0.95132099999999997</c:v>
                </c:pt>
                <c:pt idx="21">
                  <c:v>0.99860899999999997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A26-534E-8106-4C3C0F64E5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630191"/>
        <c:axId val="543679711"/>
      </c:scatterChart>
      <c:valAx>
        <c:axId val="543630191"/>
        <c:scaling>
          <c:orientation val="minMax"/>
          <c:max val="3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Response time</a:t>
                </a:r>
                <a:r>
                  <a:rPr lang="en-US" sz="1800" baseline="0">
                    <a:solidFill>
                      <a:schemeClr val="tx1"/>
                    </a:solidFill>
                  </a:rPr>
                  <a:t> in msec</a:t>
                </a:r>
                <a:endParaRPr lang="en-US" sz="18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679711"/>
        <c:crossesAt val="0"/>
        <c:crossBetween val="midCat"/>
        <c:majorUnit val="50"/>
      </c:valAx>
      <c:valAx>
        <c:axId val="54367971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630191"/>
        <c:crosses val="autoZero"/>
        <c:crossBetween val="midCat"/>
        <c:majorUnit val="0.2"/>
      </c:valAx>
    </c:plotArea>
    <c:legend>
      <c:legendPos val="r"/>
      <c:layout>
        <c:manualLayout>
          <c:xMode val="edge"/>
          <c:yMode val="edge"/>
          <c:x val="0.69849792360860541"/>
          <c:y val="0.12095000552226817"/>
          <c:w val="0.2473858692191778"/>
          <c:h val="0.22968415092591857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03265629532158"/>
          <c:y val="2.8985507246376812E-2"/>
          <c:w val="0.81239595050618674"/>
          <c:h val="0.7159971466981262"/>
        </c:manualLayout>
      </c:layout>
      <c:scatterChart>
        <c:scatterStyle val="smoothMarker"/>
        <c:varyColors val="0"/>
        <c:ser>
          <c:idx val="144"/>
          <c:order val="0"/>
          <c:tx>
            <c:strRef>
              <c:f>'speech-emul-smoth'!$B$1</c:f>
              <c:strCache>
                <c:ptCount val="1"/>
                <c:pt idx="0">
                  <c:v>Verizon</c:v>
                </c:pt>
              </c:strCache>
            </c:strRef>
          </c:tx>
          <c:spPr>
            <a:ln w="50800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'speech-emul-smoth'!$B$2:$B$38</c:f>
              <c:numCache>
                <c:formatCode>General</c:formatCode>
                <c:ptCount val="37"/>
                <c:pt idx="0">
                  <c:v>48.768999999999998</c:v>
                </c:pt>
                <c:pt idx="1">
                  <c:v>58.904000000000003</c:v>
                </c:pt>
                <c:pt idx="2">
                  <c:v>58.906999999999996</c:v>
                </c:pt>
                <c:pt idx="3">
                  <c:v>66.941000000000003</c:v>
                </c:pt>
                <c:pt idx="4">
                  <c:v>72.802000000000007</c:v>
                </c:pt>
                <c:pt idx="5">
                  <c:v>75.040000000000006</c:v>
                </c:pt>
                <c:pt idx="6">
                  <c:v>77.031999999999996</c:v>
                </c:pt>
                <c:pt idx="7">
                  <c:v>79.043000000000006</c:v>
                </c:pt>
                <c:pt idx="8">
                  <c:v>80.879000000000005</c:v>
                </c:pt>
                <c:pt idx="9">
                  <c:v>82.673000000000002</c:v>
                </c:pt>
                <c:pt idx="10">
                  <c:v>82.948999999999998</c:v>
                </c:pt>
                <c:pt idx="11">
                  <c:v>84.084999999999994</c:v>
                </c:pt>
                <c:pt idx="12">
                  <c:v>84.885999999999996</c:v>
                </c:pt>
                <c:pt idx="13">
                  <c:v>85.052999999999997</c:v>
                </c:pt>
                <c:pt idx="14">
                  <c:v>86.852000000000004</c:v>
                </c:pt>
                <c:pt idx="15">
                  <c:v>87.061000000000007</c:v>
                </c:pt>
                <c:pt idx="16">
                  <c:v>88.853999999999999</c:v>
                </c:pt>
                <c:pt idx="17">
                  <c:v>90.873999999999995</c:v>
                </c:pt>
                <c:pt idx="18">
                  <c:v>92.87</c:v>
                </c:pt>
                <c:pt idx="19">
                  <c:v>94.977000000000004</c:v>
                </c:pt>
                <c:pt idx="20">
                  <c:v>100.95099999999999</c:v>
                </c:pt>
                <c:pt idx="21">
                  <c:v>234.89699999999999</c:v>
                </c:pt>
                <c:pt idx="22">
                  <c:v>357.03399999999999</c:v>
                </c:pt>
              </c:numCache>
            </c:numRef>
          </c:xVal>
          <c:yVal>
            <c:numRef>
              <c:f>'speech-emul-smoth'!$A$2:$A$38</c:f>
              <c:numCache>
                <c:formatCode>General</c:formatCode>
                <c:ptCount val="37"/>
                <c:pt idx="0">
                  <c:v>0</c:v>
                </c:pt>
                <c:pt idx="1">
                  <c:v>5.0070000000000003E-2</c:v>
                </c:pt>
                <c:pt idx="2">
                  <c:v>5.1459999999999999E-2</c:v>
                </c:pt>
                <c:pt idx="3">
                  <c:v>0.10013900000000001</c:v>
                </c:pt>
                <c:pt idx="4">
                  <c:v>0.15020900000000001</c:v>
                </c:pt>
                <c:pt idx="5">
                  <c:v>0.20027800000000001</c:v>
                </c:pt>
                <c:pt idx="6">
                  <c:v>0.24895700000000001</c:v>
                </c:pt>
                <c:pt idx="7">
                  <c:v>0.30041699999999999</c:v>
                </c:pt>
                <c:pt idx="8">
                  <c:v>0.35048699999999999</c:v>
                </c:pt>
                <c:pt idx="9">
                  <c:v>0.40055600000000002</c:v>
                </c:pt>
                <c:pt idx="10">
                  <c:v>0.45062600000000003</c:v>
                </c:pt>
                <c:pt idx="11">
                  <c:v>0.500695</c:v>
                </c:pt>
                <c:pt idx="12">
                  <c:v>0.55076499999999995</c:v>
                </c:pt>
                <c:pt idx="13">
                  <c:v>0.60083399999999998</c:v>
                </c:pt>
                <c:pt idx="14">
                  <c:v>0.65090400000000004</c:v>
                </c:pt>
                <c:pt idx="15">
                  <c:v>0.70097399999999999</c:v>
                </c:pt>
                <c:pt idx="16">
                  <c:v>0.75104300000000002</c:v>
                </c:pt>
                <c:pt idx="17">
                  <c:v>0.80111299999999996</c:v>
                </c:pt>
                <c:pt idx="18">
                  <c:v>0.85118199999999999</c:v>
                </c:pt>
                <c:pt idx="19">
                  <c:v>0.90125200000000005</c:v>
                </c:pt>
                <c:pt idx="20">
                  <c:v>0.95132099999999997</c:v>
                </c:pt>
                <c:pt idx="21">
                  <c:v>0.99860899999999997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F3-134D-8DC4-8CE64E56BA2D}"/>
            </c:ext>
          </c:extLst>
        </c:ser>
        <c:ser>
          <c:idx val="145"/>
          <c:order val="1"/>
          <c:tx>
            <c:strRef>
              <c:f>'speech-emul-smoth'!$C$1</c:f>
              <c:strCache>
                <c:ptCount val="1"/>
                <c:pt idx="0">
                  <c:v>Sprint</c:v>
                </c:pt>
              </c:strCache>
            </c:strRef>
          </c:tx>
          <c:spPr>
            <a:ln w="50800">
              <a:solidFill>
                <a:srgbClr val="0070C0"/>
              </a:solidFill>
            </a:ln>
          </c:spPr>
          <c:marker>
            <c:symbol val="none"/>
          </c:marker>
          <c:xVal>
            <c:numRef>
              <c:f>'speech-emul-smoth'!$C$2:$C$38</c:f>
              <c:numCache>
                <c:formatCode>General</c:formatCode>
                <c:ptCount val="37"/>
                <c:pt idx="0">
                  <c:v>42.938000000000002</c:v>
                </c:pt>
                <c:pt idx="1">
                  <c:v>48.890999999999998</c:v>
                </c:pt>
                <c:pt idx="2">
                  <c:v>48.918999999999997</c:v>
                </c:pt>
                <c:pt idx="3">
                  <c:v>50.801000000000002</c:v>
                </c:pt>
                <c:pt idx="4">
                  <c:v>51.046999999999997</c:v>
                </c:pt>
                <c:pt idx="5">
                  <c:v>52.935000000000002</c:v>
                </c:pt>
                <c:pt idx="6">
                  <c:v>54.804000000000002</c:v>
                </c:pt>
                <c:pt idx="7">
                  <c:v>55.073999999999998</c:v>
                </c:pt>
                <c:pt idx="8">
                  <c:v>58.728000000000002</c:v>
                </c:pt>
                <c:pt idx="9">
                  <c:v>61.040999999999997</c:v>
                </c:pt>
                <c:pt idx="10">
                  <c:v>65.064999999999998</c:v>
                </c:pt>
                <c:pt idx="11">
                  <c:v>75.138000000000005</c:v>
                </c:pt>
                <c:pt idx="12">
                  <c:v>106.94799999999999</c:v>
                </c:pt>
                <c:pt idx="13">
                  <c:v>110.82</c:v>
                </c:pt>
                <c:pt idx="14">
                  <c:v>112.794</c:v>
                </c:pt>
                <c:pt idx="15">
                  <c:v>113.072</c:v>
                </c:pt>
                <c:pt idx="16">
                  <c:v>114.96299999999999</c:v>
                </c:pt>
                <c:pt idx="17">
                  <c:v>116.809</c:v>
                </c:pt>
                <c:pt idx="18">
                  <c:v>118.816</c:v>
                </c:pt>
                <c:pt idx="19">
                  <c:v>120.90600000000001</c:v>
                </c:pt>
                <c:pt idx="20">
                  <c:v>125.01</c:v>
                </c:pt>
                <c:pt idx="21">
                  <c:v>241.80099999999999</c:v>
                </c:pt>
                <c:pt idx="22">
                  <c:v>256.995</c:v>
                </c:pt>
              </c:numCache>
            </c:numRef>
          </c:xVal>
          <c:yVal>
            <c:numRef>
              <c:f>'speech-emul-smoth'!$A$2:$A$38</c:f>
              <c:numCache>
                <c:formatCode>General</c:formatCode>
                <c:ptCount val="37"/>
                <c:pt idx="0">
                  <c:v>0</c:v>
                </c:pt>
                <c:pt idx="1">
                  <c:v>5.0070000000000003E-2</c:v>
                </c:pt>
                <c:pt idx="2">
                  <c:v>5.1459999999999999E-2</c:v>
                </c:pt>
                <c:pt idx="3">
                  <c:v>0.10013900000000001</c:v>
                </c:pt>
                <c:pt idx="4">
                  <c:v>0.15020900000000001</c:v>
                </c:pt>
                <c:pt idx="5">
                  <c:v>0.20027800000000001</c:v>
                </c:pt>
                <c:pt idx="6">
                  <c:v>0.24895700000000001</c:v>
                </c:pt>
                <c:pt idx="7">
                  <c:v>0.30041699999999999</c:v>
                </c:pt>
                <c:pt idx="8">
                  <c:v>0.35048699999999999</c:v>
                </c:pt>
                <c:pt idx="9">
                  <c:v>0.40055600000000002</c:v>
                </c:pt>
                <c:pt idx="10">
                  <c:v>0.45062600000000003</c:v>
                </c:pt>
                <c:pt idx="11">
                  <c:v>0.500695</c:v>
                </c:pt>
                <c:pt idx="12">
                  <c:v>0.55076499999999995</c:v>
                </c:pt>
                <c:pt idx="13">
                  <c:v>0.60083399999999998</c:v>
                </c:pt>
                <c:pt idx="14">
                  <c:v>0.65090400000000004</c:v>
                </c:pt>
                <c:pt idx="15">
                  <c:v>0.70097399999999999</c:v>
                </c:pt>
                <c:pt idx="16">
                  <c:v>0.75104300000000002</c:v>
                </c:pt>
                <c:pt idx="17">
                  <c:v>0.80111299999999996</c:v>
                </c:pt>
                <c:pt idx="18">
                  <c:v>0.85118199999999999</c:v>
                </c:pt>
                <c:pt idx="19">
                  <c:v>0.90125200000000005</c:v>
                </c:pt>
                <c:pt idx="20">
                  <c:v>0.95132099999999997</c:v>
                </c:pt>
                <c:pt idx="21">
                  <c:v>0.99860899999999997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8F3-134D-8DC4-8CE64E56BA2D}"/>
            </c:ext>
          </c:extLst>
        </c:ser>
        <c:ser>
          <c:idx val="146"/>
          <c:order val="2"/>
          <c:tx>
            <c:strRef>
              <c:f>'speech-emul-smoth'!$D$1</c:f>
              <c:strCache>
                <c:ptCount val="1"/>
                <c:pt idx="0">
                  <c:v>XFinityWiFi</c:v>
                </c:pt>
              </c:strCache>
            </c:strRef>
          </c:tx>
          <c:spPr>
            <a:ln w="50800"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'speech-emul-smoth'!$D$2:$D$38</c:f>
              <c:numCache>
                <c:formatCode>General</c:formatCode>
                <c:ptCount val="37"/>
                <c:pt idx="0">
                  <c:v>14.643000000000001</c:v>
                </c:pt>
                <c:pt idx="1">
                  <c:v>16.943999999999999</c:v>
                </c:pt>
                <c:pt idx="2">
                  <c:v>16.978999999999999</c:v>
                </c:pt>
                <c:pt idx="3">
                  <c:v>22.795000000000002</c:v>
                </c:pt>
                <c:pt idx="4">
                  <c:v>38.847000000000001</c:v>
                </c:pt>
                <c:pt idx="5">
                  <c:v>174.94900000000001</c:v>
                </c:pt>
                <c:pt idx="6">
                  <c:v>2275.1120000000001</c:v>
                </c:pt>
              </c:numCache>
            </c:numRef>
          </c:xVal>
          <c:yVal>
            <c:numRef>
              <c:f>'speech-emul-smoth'!$A$2:$A$38</c:f>
              <c:numCache>
                <c:formatCode>General</c:formatCode>
                <c:ptCount val="37"/>
                <c:pt idx="0">
                  <c:v>0</c:v>
                </c:pt>
                <c:pt idx="1">
                  <c:v>5.0070000000000003E-2</c:v>
                </c:pt>
                <c:pt idx="2">
                  <c:v>5.1459999999999999E-2</c:v>
                </c:pt>
                <c:pt idx="3">
                  <c:v>0.10013900000000001</c:v>
                </c:pt>
                <c:pt idx="4">
                  <c:v>0.15020900000000001</c:v>
                </c:pt>
                <c:pt idx="5">
                  <c:v>0.20027800000000001</c:v>
                </c:pt>
                <c:pt idx="6">
                  <c:v>0.24895700000000001</c:v>
                </c:pt>
                <c:pt idx="7">
                  <c:v>0.30041699999999999</c:v>
                </c:pt>
                <c:pt idx="8">
                  <c:v>0.35048699999999999</c:v>
                </c:pt>
                <c:pt idx="9">
                  <c:v>0.40055600000000002</c:v>
                </c:pt>
                <c:pt idx="10">
                  <c:v>0.45062600000000003</c:v>
                </c:pt>
                <c:pt idx="11">
                  <c:v>0.500695</c:v>
                </c:pt>
                <c:pt idx="12">
                  <c:v>0.55076499999999995</c:v>
                </c:pt>
                <c:pt idx="13">
                  <c:v>0.60083399999999998</c:v>
                </c:pt>
                <c:pt idx="14">
                  <c:v>0.65090400000000004</c:v>
                </c:pt>
                <c:pt idx="15">
                  <c:v>0.70097399999999999</c:v>
                </c:pt>
                <c:pt idx="16">
                  <c:v>0.75104300000000002</c:v>
                </c:pt>
                <c:pt idx="17">
                  <c:v>0.80111299999999996</c:v>
                </c:pt>
                <c:pt idx="18">
                  <c:v>0.85118199999999999</c:v>
                </c:pt>
                <c:pt idx="19">
                  <c:v>0.90125200000000005</c:v>
                </c:pt>
                <c:pt idx="20">
                  <c:v>0.95132099999999997</c:v>
                </c:pt>
                <c:pt idx="21">
                  <c:v>0.99860899999999997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8F3-134D-8DC4-8CE64E56BA2D}"/>
            </c:ext>
          </c:extLst>
        </c:ser>
        <c:ser>
          <c:idx val="0"/>
          <c:order val="3"/>
          <c:tx>
            <c:strRef>
              <c:f>'speech-emul-smoth'!$E$1</c:f>
              <c:strCache>
                <c:ptCount val="1"/>
                <c:pt idx="0">
                  <c:v>MPTCP</c:v>
                </c:pt>
              </c:strCache>
            </c:strRef>
          </c:tx>
          <c:spPr>
            <a:ln w="5080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'speech-emul-smoth'!$E$2:$E$38</c:f>
              <c:numCache>
                <c:formatCode>General</c:formatCode>
                <c:ptCount val="37"/>
                <c:pt idx="0">
                  <c:v>46.784999999999997</c:v>
                </c:pt>
                <c:pt idx="1">
                  <c:v>59.034999999999997</c:v>
                </c:pt>
                <c:pt idx="2">
                  <c:v>59.058999999999997</c:v>
                </c:pt>
                <c:pt idx="3">
                  <c:v>66.954999999999998</c:v>
                </c:pt>
                <c:pt idx="4">
                  <c:v>69.929000000000002</c:v>
                </c:pt>
                <c:pt idx="5">
                  <c:v>72.837999999999994</c:v>
                </c:pt>
                <c:pt idx="6">
                  <c:v>75.866</c:v>
                </c:pt>
                <c:pt idx="7">
                  <c:v>78.807000000000002</c:v>
                </c:pt>
                <c:pt idx="8">
                  <c:v>80.835999999999999</c:v>
                </c:pt>
                <c:pt idx="9">
                  <c:v>82.881</c:v>
                </c:pt>
                <c:pt idx="10">
                  <c:v>84.802999999999997</c:v>
                </c:pt>
                <c:pt idx="11">
                  <c:v>85.04</c:v>
                </c:pt>
                <c:pt idx="12">
                  <c:v>86.906999999999996</c:v>
                </c:pt>
                <c:pt idx="13">
                  <c:v>88.760999999999996</c:v>
                </c:pt>
                <c:pt idx="14">
                  <c:v>89.024000000000001</c:v>
                </c:pt>
                <c:pt idx="15">
                  <c:v>90.998000000000005</c:v>
                </c:pt>
                <c:pt idx="16">
                  <c:v>94.846999999999994</c:v>
                </c:pt>
                <c:pt idx="17">
                  <c:v>97.108000000000004</c:v>
                </c:pt>
                <c:pt idx="18">
                  <c:v>100.895</c:v>
                </c:pt>
                <c:pt idx="19">
                  <c:v>104.072</c:v>
                </c:pt>
                <c:pt idx="20">
                  <c:v>111.86</c:v>
                </c:pt>
                <c:pt idx="21">
                  <c:v>355.35700000000003</c:v>
                </c:pt>
                <c:pt idx="22">
                  <c:v>580.94200000000001</c:v>
                </c:pt>
              </c:numCache>
            </c:numRef>
          </c:xVal>
          <c:yVal>
            <c:numRef>
              <c:f>'speech-emul-smoth'!$A$2:$A$38</c:f>
              <c:numCache>
                <c:formatCode>General</c:formatCode>
                <c:ptCount val="37"/>
                <c:pt idx="0">
                  <c:v>0</c:v>
                </c:pt>
                <c:pt idx="1">
                  <c:v>5.0070000000000003E-2</c:v>
                </c:pt>
                <c:pt idx="2">
                  <c:v>5.1459999999999999E-2</c:v>
                </c:pt>
                <c:pt idx="3">
                  <c:v>0.10013900000000001</c:v>
                </c:pt>
                <c:pt idx="4">
                  <c:v>0.15020900000000001</c:v>
                </c:pt>
                <c:pt idx="5">
                  <c:v>0.20027800000000001</c:v>
                </c:pt>
                <c:pt idx="6">
                  <c:v>0.24895700000000001</c:v>
                </c:pt>
                <c:pt idx="7">
                  <c:v>0.30041699999999999</c:v>
                </c:pt>
                <c:pt idx="8">
                  <c:v>0.35048699999999999</c:v>
                </c:pt>
                <c:pt idx="9">
                  <c:v>0.40055600000000002</c:v>
                </c:pt>
                <c:pt idx="10">
                  <c:v>0.45062600000000003</c:v>
                </c:pt>
                <c:pt idx="11">
                  <c:v>0.500695</c:v>
                </c:pt>
                <c:pt idx="12">
                  <c:v>0.55076499999999995</c:v>
                </c:pt>
                <c:pt idx="13">
                  <c:v>0.60083399999999998</c:v>
                </c:pt>
                <c:pt idx="14">
                  <c:v>0.65090400000000004</c:v>
                </c:pt>
                <c:pt idx="15">
                  <c:v>0.70097399999999999</c:v>
                </c:pt>
                <c:pt idx="16">
                  <c:v>0.75104300000000002</c:v>
                </c:pt>
                <c:pt idx="17">
                  <c:v>0.80111299999999996</c:v>
                </c:pt>
                <c:pt idx="18">
                  <c:v>0.85118199999999999</c:v>
                </c:pt>
                <c:pt idx="19">
                  <c:v>0.90125200000000005</c:v>
                </c:pt>
                <c:pt idx="20">
                  <c:v>0.95132099999999997</c:v>
                </c:pt>
                <c:pt idx="21">
                  <c:v>0.99860899999999997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8F3-134D-8DC4-8CE64E56BA2D}"/>
            </c:ext>
          </c:extLst>
        </c:ser>
        <c:ser>
          <c:idx val="1"/>
          <c:order val="4"/>
          <c:tx>
            <c:strRef>
              <c:f>'speech-emul-smoth'!$F$1</c:f>
              <c:strCache>
                <c:ptCount val="1"/>
                <c:pt idx="0">
                  <c:v>RAVEN (90%)</c:v>
                </c:pt>
              </c:strCache>
            </c:strRef>
          </c:tx>
          <c:spPr>
            <a:ln w="508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'speech-emul-smoth'!$F$2:$F$38</c:f>
              <c:numCache>
                <c:formatCode>General</c:formatCode>
                <c:ptCount val="37"/>
                <c:pt idx="0">
                  <c:v>14.846</c:v>
                </c:pt>
                <c:pt idx="1">
                  <c:v>16.972999999999999</c:v>
                </c:pt>
                <c:pt idx="2">
                  <c:v>17.006</c:v>
                </c:pt>
                <c:pt idx="3">
                  <c:v>21.126999999999999</c:v>
                </c:pt>
                <c:pt idx="4">
                  <c:v>32.94</c:v>
                </c:pt>
                <c:pt idx="5">
                  <c:v>46.942</c:v>
                </c:pt>
                <c:pt idx="6">
                  <c:v>49.121000000000002</c:v>
                </c:pt>
                <c:pt idx="7">
                  <c:v>51.04</c:v>
                </c:pt>
                <c:pt idx="8">
                  <c:v>52.978000000000002</c:v>
                </c:pt>
                <c:pt idx="9">
                  <c:v>55.052</c:v>
                </c:pt>
                <c:pt idx="10">
                  <c:v>57.012999999999998</c:v>
                </c:pt>
                <c:pt idx="11">
                  <c:v>59.258000000000003</c:v>
                </c:pt>
                <c:pt idx="12">
                  <c:v>63.137999999999998</c:v>
                </c:pt>
                <c:pt idx="13">
                  <c:v>69.126000000000005</c:v>
                </c:pt>
                <c:pt idx="14">
                  <c:v>74.991</c:v>
                </c:pt>
                <c:pt idx="15">
                  <c:v>78.897000000000006</c:v>
                </c:pt>
                <c:pt idx="16">
                  <c:v>81.123000000000005</c:v>
                </c:pt>
                <c:pt idx="17">
                  <c:v>83.346000000000004</c:v>
                </c:pt>
                <c:pt idx="18">
                  <c:v>86.992999999999995</c:v>
                </c:pt>
                <c:pt idx="19">
                  <c:v>88.989000000000004</c:v>
                </c:pt>
                <c:pt idx="20">
                  <c:v>94.954999999999998</c:v>
                </c:pt>
                <c:pt idx="21">
                  <c:v>127.004</c:v>
                </c:pt>
                <c:pt idx="22">
                  <c:v>170.74600000000001</c:v>
                </c:pt>
              </c:numCache>
            </c:numRef>
          </c:xVal>
          <c:yVal>
            <c:numRef>
              <c:f>'speech-emul-smoth'!$A$2:$A$38</c:f>
              <c:numCache>
                <c:formatCode>General</c:formatCode>
                <c:ptCount val="37"/>
                <c:pt idx="0">
                  <c:v>0</c:v>
                </c:pt>
                <c:pt idx="1">
                  <c:v>5.0070000000000003E-2</c:v>
                </c:pt>
                <c:pt idx="2">
                  <c:v>5.1459999999999999E-2</c:v>
                </c:pt>
                <c:pt idx="3">
                  <c:v>0.10013900000000001</c:v>
                </c:pt>
                <c:pt idx="4">
                  <c:v>0.15020900000000001</c:v>
                </c:pt>
                <c:pt idx="5">
                  <c:v>0.20027800000000001</c:v>
                </c:pt>
                <c:pt idx="6">
                  <c:v>0.24895700000000001</c:v>
                </c:pt>
                <c:pt idx="7">
                  <c:v>0.30041699999999999</c:v>
                </c:pt>
                <c:pt idx="8">
                  <c:v>0.35048699999999999</c:v>
                </c:pt>
                <c:pt idx="9">
                  <c:v>0.40055600000000002</c:v>
                </c:pt>
                <c:pt idx="10">
                  <c:v>0.45062600000000003</c:v>
                </c:pt>
                <c:pt idx="11">
                  <c:v>0.500695</c:v>
                </c:pt>
                <c:pt idx="12">
                  <c:v>0.55076499999999995</c:v>
                </c:pt>
                <c:pt idx="13">
                  <c:v>0.60083399999999998</c:v>
                </c:pt>
                <c:pt idx="14">
                  <c:v>0.65090400000000004</c:v>
                </c:pt>
                <c:pt idx="15">
                  <c:v>0.70097399999999999</c:v>
                </c:pt>
                <c:pt idx="16">
                  <c:v>0.75104300000000002</c:v>
                </c:pt>
                <c:pt idx="17">
                  <c:v>0.80111299999999996</c:v>
                </c:pt>
                <c:pt idx="18">
                  <c:v>0.85118199999999999</c:v>
                </c:pt>
                <c:pt idx="19">
                  <c:v>0.90125200000000005</c:v>
                </c:pt>
                <c:pt idx="20">
                  <c:v>0.95132099999999997</c:v>
                </c:pt>
                <c:pt idx="21">
                  <c:v>0.99860899999999997</c:v>
                </c:pt>
                <c:pt idx="2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8F3-134D-8DC4-8CE64E56BA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630191"/>
        <c:axId val="543679711"/>
      </c:scatterChart>
      <c:valAx>
        <c:axId val="543630191"/>
        <c:scaling>
          <c:orientation val="minMax"/>
          <c:max val="3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Response time</a:t>
                </a:r>
                <a:r>
                  <a:rPr lang="en-US" sz="1800" baseline="0">
                    <a:solidFill>
                      <a:schemeClr val="tx1"/>
                    </a:solidFill>
                  </a:rPr>
                  <a:t> in msec</a:t>
                </a:r>
                <a:endParaRPr lang="en-US" sz="18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679711"/>
        <c:crossesAt val="0"/>
        <c:crossBetween val="midCat"/>
        <c:majorUnit val="50"/>
      </c:valAx>
      <c:valAx>
        <c:axId val="54367971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630191"/>
        <c:crosses val="autoZero"/>
        <c:crossBetween val="midCat"/>
        <c:majorUnit val="0.2"/>
      </c:valAx>
    </c:plotArea>
    <c:legend>
      <c:legendPos val="r"/>
      <c:layout>
        <c:manualLayout>
          <c:xMode val="edge"/>
          <c:yMode val="edge"/>
          <c:x val="0.70568570438129197"/>
          <c:y val="0.10358500919092431"/>
          <c:w val="0.2473858692191778"/>
          <c:h val="0.3723860820433855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03265629532158"/>
          <c:y val="2.8985507246376812E-2"/>
          <c:w val="0.81239595050618674"/>
          <c:h val="0.7159971466981262"/>
        </c:manualLayout>
      </c:layout>
      <c:scatterChart>
        <c:scatterStyle val="smoothMarker"/>
        <c:varyColors val="0"/>
        <c:ser>
          <c:idx val="2"/>
          <c:order val="0"/>
          <c:tx>
            <c:strRef>
              <c:f>'speech live smootehd'!$B$1</c:f>
              <c:strCache>
                <c:ptCount val="1"/>
                <c:pt idx="0">
                  <c:v>MPTCP</c:v>
                </c:pt>
              </c:strCache>
            </c:strRef>
          </c:tx>
          <c:spPr>
            <a:ln w="5080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'speech live smootehd'!$B$2:$B$23</c:f>
              <c:numCache>
                <c:formatCode>General</c:formatCode>
                <c:ptCount val="22"/>
                <c:pt idx="0">
                  <c:v>18.207999999999998</c:v>
                </c:pt>
                <c:pt idx="1">
                  <c:v>62.823</c:v>
                </c:pt>
                <c:pt idx="2">
                  <c:v>64.308000000000007</c:v>
                </c:pt>
                <c:pt idx="3">
                  <c:v>65.834000000000003</c:v>
                </c:pt>
                <c:pt idx="4">
                  <c:v>67.076999999999998</c:v>
                </c:pt>
                <c:pt idx="5">
                  <c:v>70.539000000000001</c:v>
                </c:pt>
                <c:pt idx="6">
                  <c:v>74.156000000000006</c:v>
                </c:pt>
                <c:pt idx="7">
                  <c:v>94.352999999999994</c:v>
                </c:pt>
                <c:pt idx="8">
                  <c:v>107.212</c:v>
                </c:pt>
                <c:pt idx="9">
                  <c:v>110.008</c:v>
                </c:pt>
                <c:pt idx="10">
                  <c:v>114.536</c:v>
                </c:pt>
                <c:pt idx="11">
                  <c:v>117.53</c:v>
                </c:pt>
                <c:pt idx="12">
                  <c:v>121.31699999999999</c:v>
                </c:pt>
                <c:pt idx="13">
                  <c:v>124.599</c:v>
                </c:pt>
                <c:pt idx="14">
                  <c:v>127.166</c:v>
                </c:pt>
                <c:pt idx="15">
                  <c:v>130.94900000000001</c:v>
                </c:pt>
                <c:pt idx="16">
                  <c:v>134.62100000000001</c:v>
                </c:pt>
                <c:pt idx="17">
                  <c:v>139.61799999999999</c:v>
                </c:pt>
                <c:pt idx="18">
                  <c:v>148.923</c:v>
                </c:pt>
                <c:pt idx="19">
                  <c:v>289.00599999999997</c:v>
                </c:pt>
                <c:pt idx="20">
                  <c:v>721.125</c:v>
                </c:pt>
                <c:pt idx="21">
                  <c:v>1634.3889999999999</c:v>
                </c:pt>
              </c:numCache>
            </c:numRef>
          </c:xVal>
          <c:yVal>
            <c:numRef>
              <c:f>'speech live smootehd'!$A$2:$A$23</c:f>
              <c:numCache>
                <c:formatCode>General</c:formatCode>
                <c:ptCount val="22"/>
                <c:pt idx="0">
                  <c:v>0</c:v>
                </c:pt>
                <c:pt idx="1">
                  <c:v>5.1873000000000002E-2</c:v>
                </c:pt>
                <c:pt idx="2">
                  <c:v>0.100865</c:v>
                </c:pt>
                <c:pt idx="3">
                  <c:v>0.14985599999999999</c:v>
                </c:pt>
                <c:pt idx="4">
                  <c:v>0.20172899999999999</c:v>
                </c:pt>
                <c:pt idx="5">
                  <c:v>0.25072</c:v>
                </c:pt>
                <c:pt idx="6">
                  <c:v>0.29971199999999998</c:v>
                </c:pt>
                <c:pt idx="7">
                  <c:v>0.35158499999999998</c:v>
                </c:pt>
                <c:pt idx="8">
                  <c:v>0.40057599999999999</c:v>
                </c:pt>
                <c:pt idx="9">
                  <c:v>0.44956800000000002</c:v>
                </c:pt>
                <c:pt idx="10">
                  <c:v>0.50144100000000003</c:v>
                </c:pt>
                <c:pt idx="11">
                  <c:v>0.55043200000000003</c:v>
                </c:pt>
                <c:pt idx="12">
                  <c:v>0.59942399999999996</c:v>
                </c:pt>
                <c:pt idx="13">
                  <c:v>0.65129700000000001</c:v>
                </c:pt>
                <c:pt idx="14">
                  <c:v>0.70028800000000002</c:v>
                </c:pt>
                <c:pt idx="15">
                  <c:v>0.74927999999999995</c:v>
                </c:pt>
                <c:pt idx="16">
                  <c:v>0.801153</c:v>
                </c:pt>
                <c:pt idx="17">
                  <c:v>0.85014400000000001</c:v>
                </c:pt>
                <c:pt idx="18">
                  <c:v>0.90201699999999996</c:v>
                </c:pt>
                <c:pt idx="19">
                  <c:v>0.95100899999999999</c:v>
                </c:pt>
                <c:pt idx="20">
                  <c:v>0.99711799999999995</c:v>
                </c:pt>
                <c:pt idx="2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C1-BD47-8D65-5DCCDA9FD273}"/>
            </c:ext>
          </c:extLst>
        </c:ser>
        <c:ser>
          <c:idx val="1"/>
          <c:order val="1"/>
          <c:tx>
            <c:strRef>
              <c:f>'speech live smootehd'!$C$1</c:f>
              <c:strCache>
                <c:ptCount val="1"/>
                <c:pt idx="0">
                  <c:v>RAVEN (90%)</c:v>
                </c:pt>
              </c:strCache>
            </c:strRef>
          </c:tx>
          <c:spPr>
            <a:ln w="508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'speech live smootehd'!$C$2:$C$23</c:f>
              <c:numCache>
                <c:formatCode>General</c:formatCode>
                <c:ptCount val="22"/>
                <c:pt idx="0">
                  <c:v>23.135000000000002</c:v>
                </c:pt>
                <c:pt idx="1">
                  <c:v>39.354999999999997</c:v>
                </c:pt>
                <c:pt idx="2">
                  <c:v>48.003999999999998</c:v>
                </c:pt>
                <c:pt idx="3">
                  <c:v>54.265999999999998</c:v>
                </c:pt>
                <c:pt idx="4">
                  <c:v>57.44</c:v>
                </c:pt>
                <c:pt idx="5">
                  <c:v>58.854999999999997</c:v>
                </c:pt>
                <c:pt idx="6">
                  <c:v>60.533000000000001</c:v>
                </c:pt>
                <c:pt idx="7">
                  <c:v>61.686</c:v>
                </c:pt>
                <c:pt idx="8">
                  <c:v>63.354999999999997</c:v>
                </c:pt>
                <c:pt idx="9">
                  <c:v>65.355000000000004</c:v>
                </c:pt>
                <c:pt idx="10">
                  <c:v>67.546000000000006</c:v>
                </c:pt>
                <c:pt idx="11">
                  <c:v>70.090999999999994</c:v>
                </c:pt>
                <c:pt idx="12">
                  <c:v>72.902000000000001</c:v>
                </c:pt>
                <c:pt idx="13">
                  <c:v>76.289000000000001</c:v>
                </c:pt>
                <c:pt idx="14">
                  <c:v>79.59</c:v>
                </c:pt>
                <c:pt idx="15">
                  <c:v>89.644999999999996</c:v>
                </c:pt>
                <c:pt idx="16">
                  <c:v>100.617</c:v>
                </c:pt>
                <c:pt idx="17">
                  <c:v>108.40600000000001</c:v>
                </c:pt>
                <c:pt idx="18">
                  <c:v>113.89400000000001</c:v>
                </c:pt>
                <c:pt idx="19">
                  <c:v>122.687</c:v>
                </c:pt>
                <c:pt idx="20">
                  <c:v>316.26900000000001</c:v>
                </c:pt>
                <c:pt idx="21">
                  <c:v>378.85199999999998</c:v>
                </c:pt>
              </c:numCache>
            </c:numRef>
          </c:xVal>
          <c:yVal>
            <c:numRef>
              <c:f>'speech live smootehd'!$A$2:$A$23</c:f>
              <c:numCache>
                <c:formatCode>General</c:formatCode>
                <c:ptCount val="22"/>
                <c:pt idx="0">
                  <c:v>0</c:v>
                </c:pt>
                <c:pt idx="1">
                  <c:v>5.1873000000000002E-2</c:v>
                </c:pt>
                <c:pt idx="2">
                  <c:v>0.100865</c:v>
                </c:pt>
                <c:pt idx="3">
                  <c:v>0.14985599999999999</c:v>
                </c:pt>
                <c:pt idx="4">
                  <c:v>0.20172899999999999</c:v>
                </c:pt>
                <c:pt idx="5">
                  <c:v>0.25072</c:v>
                </c:pt>
                <c:pt idx="6">
                  <c:v>0.29971199999999998</c:v>
                </c:pt>
                <c:pt idx="7">
                  <c:v>0.35158499999999998</c:v>
                </c:pt>
                <c:pt idx="8">
                  <c:v>0.40057599999999999</c:v>
                </c:pt>
                <c:pt idx="9">
                  <c:v>0.44956800000000002</c:v>
                </c:pt>
                <c:pt idx="10">
                  <c:v>0.50144100000000003</c:v>
                </c:pt>
                <c:pt idx="11">
                  <c:v>0.55043200000000003</c:v>
                </c:pt>
                <c:pt idx="12">
                  <c:v>0.59942399999999996</c:v>
                </c:pt>
                <c:pt idx="13">
                  <c:v>0.65129700000000001</c:v>
                </c:pt>
                <c:pt idx="14">
                  <c:v>0.70028800000000002</c:v>
                </c:pt>
                <c:pt idx="15">
                  <c:v>0.74927999999999995</c:v>
                </c:pt>
                <c:pt idx="16">
                  <c:v>0.801153</c:v>
                </c:pt>
                <c:pt idx="17">
                  <c:v>0.85014400000000001</c:v>
                </c:pt>
                <c:pt idx="18">
                  <c:v>0.90201699999999996</c:v>
                </c:pt>
                <c:pt idx="19">
                  <c:v>0.95100899999999999</c:v>
                </c:pt>
                <c:pt idx="20">
                  <c:v>0.99711799999999995</c:v>
                </c:pt>
                <c:pt idx="2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EC1-BD47-8D65-5DCCDA9FD2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630191"/>
        <c:axId val="543679711"/>
      </c:scatterChart>
      <c:valAx>
        <c:axId val="543630191"/>
        <c:scaling>
          <c:orientation val="minMax"/>
          <c:max val="3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Response time</a:t>
                </a:r>
                <a:r>
                  <a:rPr lang="en-US" sz="1800" baseline="0">
                    <a:solidFill>
                      <a:schemeClr val="tx1"/>
                    </a:solidFill>
                  </a:rPr>
                  <a:t> in msec</a:t>
                </a:r>
                <a:endParaRPr lang="en-US" sz="18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679711"/>
        <c:crossesAt val="0"/>
        <c:crossBetween val="midCat"/>
        <c:majorUnit val="50"/>
      </c:valAx>
      <c:valAx>
        <c:axId val="54367971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630191"/>
        <c:crosses val="autoZero"/>
        <c:crossBetween val="midCat"/>
        <c:majorUnit val="0.2"/>
      </c:valAx>
    </c:plotArea>
    <c:legend>
      <c:legendPos val="r"/>
      <c:layout>
        <c:manualLayout>
          <c:xMode val="edge"/>
          <c:yMode val="edge"/>
          <c:x val="0.70166153759082006"/>
          <c:y val="0.59852753161952321"/>
          <c:w val="0.2473858692191778"/>
          <c:h val="0.14923043156190843"/>
        </c:manualLayout>
      </c:layout>
      <c:overlay val="0"/>
      <c:spPr>
        <a:solidFill>
          <a:schemeClr val="bg1"/>
        </a:solidFill>
        <a:ln w="1270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03265629532158"/>
          <c:y val="2.8985507246376812E-2"/>
          <c:w val="0.81239595050618674"/>
          <c:h val="0.7159971466981262"/>
        </c:manualLayout>
      </c:layout>
      <c:scatterChart>
        <c:scatterStyle val="smoothMarker"/>
        <c:varyColors val="0"/>
        <c:ser>
          <c:idx val="2"/>
          <c:order val="0"/>
          <c:tx>
            <c:strRef>
              <c:f>[intestbed.xlsx]Sheet1!$B$1</c:f>
              <c:strCache>
                <c:ptCount val="1"/>
                <c:pt idx="0">
                  <c:v>MPTCP</c:v>
                </c:pt>
              </c:strCache>
            </c:strRef>
          </c:tx>
          <c:spPr>
            <a:ln w="5080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[intestbed.xlsx]Sheet1!$B$2:$B$23</c:f>
              <c:numCache>
                <c:formatCode>General</c:formatCode>
                <c:ptCount val="22"/>
                <c:pt idx="0">
                  <c:v>47.387999999999998</c:v>
                </c:pt>
                <c:pt idx="1">
                  <c:v>137.43199999999999</c:v>
                </c:pt>
                <c:pt idx="2">
                  <c:v>181.65899999999999</c:v>
                </c:pt>
                <c:pt idx="3">
                  <c:v>211.21199999999999</c:v>
                </c:pt>
                <c:pt idx="4">
                  <c:v>267.08499999999998</c:v>
                </c:pt>
                <c:pt idx="5">
                  <c:v>290.839</c:v>
                </c:pt>
                <c:pt idx="6">
                  <c:v>321.54399999999998</c:v>
                </c:pt>
                <c:pt idx="7">
                  <c:v>358.90100000000001</c:v>
                </c:pt>
                <c:pt idx="8">
                  <c:v>413.35899999999998</c:v>
                </c:pt>
                <c:pt idx="9">
                  <c:v>447.19900000000001</c:v>
                </c:pt>
                <c:pt idx="10">
                  <c:v>484.26600000000002</c:v>
                </c:pt>
                <c:pt idx="11">
                  <c:v>537.58799999999997</c:v>
                </c:pt>
                <c:pt idx="12">
                  <c:v>616.35500000000002</c:v>
                </c:pt>
                <c:pt idx="13">
                  <c:v>749.05</c:v>
                </c:pt>
                <c:pt idx="14">
                  <c:v>844.92</c:v>
                </c:pt>
                <c:pt idx="15">
                  <c:v>1042.0170000000001</c:v>
                </c:pt>
                <c:pt idx="16">
                  <c:v>1179.4739999999999</c:v>
                </c:pt>
                <c:pt idx="17">
                  <c:v>1660.2280000000001</c:v>
                </c:pt>
                <c:pt idx="18">
                  <c:v>1759.5360000000001</c:v>
                </c:pt>
                <c:pt idx="19">
                  <c:v>2361.1680000000001</c:v>
                </c:pt>
                <c:pt idx="20">
                  <c:v>3234.6979999999999</c:v>
                </c:pt>
              </c:numCache>
            </c:numRef>
          </c:xVal>
          <c:yVal>
            <c:numRef>
              <c:f>[intestbed.xlsx]Sheet1!$A$2:$A$23</c:f>
              <c:numCache>
                <c:formatCode>General</c:formatCode>
                <c:ptCount val="22"/>
                <c:pt idx="0">
                  <c:v>0</c:v>
                </c:pt>
                <c:pt idx="1">
                  <c:v>4.7619000000000002E-2</c:v>
                </c:pt>
                <c:pt idx="2">
                  <c:v>0.107143</c:v>
                </c:pt>
                <c:pt idx="3">
                  <c:v>0.15476200000000001</c:v>
                </c:pt>
                <c:pt idx="4">
                  <c:v>0.20238100000000001</c:v>
                </c:pt>
                <c:pt idx="5">
                  <c:v>0.25</c:v>
                </c:pt>
                <c:pt idx="6">
                  <c:v>0.30952400000000002</c:v>
                </c:pt>
                <c:pt idx="7">
                  <c:v>0.34523799999999999</c:v>
                </c:pt>
                <c:pt idx="8">
                  <c:v>0.40476200000000001</c:v>
                </c:pt>
                <c:pt idx="9">
                  <c:v>0.45238099999999998</c:v>
                </c:pt>
                <c:pt idx="10">
                  <c:v>0.5</c:v>
                </c:pt>
                <c:pt idx="11">
                  <c:v>0.54761899999999997</c:v>
                </c:pt>
                <c:pt idx="12">
                  <c:v>0.60714299999999999</c:v>
                </c:pt>
                <c:pt idx="13">
                  <c:v>0.65476199999999996</c:v>
                </c:pt>
                <c:pt idx="14">
                  <c:v>0.70238100000000003</c:v>
                </c:pt>
                <c:pt idx="15">
                  <c:v>0.75</c:v>
                </c:pt>
                <c:pt idx="16">
                  <c:v>0.80952400000000002</c:v>
                </c:pt>
                <c:pt idx="17">
                  <c:v>0.85714299999999999</c:v>
                </c:pt>
                <c:pt idx="18">
                  <c:v>0.90476199999999996</c:v>
                </c:pt>
                <c:pt idx="19">
                  <c:v>0.95238100000000003</c:v>
                </c:pt>
                <c:pt idx="2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B8E-B644-86E3-4E2D3AC2571C}"/>
            </c:ext>
          </c:extLst>
        </c:ser>
        <c:ser>
          <c:idx val="1"/>
          <c:order val="1"/>
          <c:tx>
            <c:strRef>
              <c:f>[intestbed.xlsx]Sheet1!$C$1</c:f>
              <c:strCache>
                <c:ptCount val="1"/>
                <c:pt idx="0">
                  <c:v>RAVEN (90%)</c:v>
                </c:pt>
              </c:strCache>
            </c:strRef>
          </c:tx>
          <c:spPr>
            <a:ln w="508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[intestbed.xlsx]Sheet1!$C$2:$C$23</c:f>
              <c:numCache>
                <c:formatCode>General</c:formatCode>
                <c:ptCount val="22"/>
                <c:pt idx="0">
                  <c:v>31.826000000000001</c:v>
                </c:pt>
                <c:pt idx="1">
                  <c:v>40.07</c:v>
                </c:pt>
                <c:pt idx="2">
                  <c:v>53.758000000000003</c:v>
                </c:pt>
                <c:pt idx="3">
                  <c:v>62.176000000000002</c:v>
                </c:pt>
                <c:pt idx="4">
                  <c:v>67.808999999999997</c:v>
                </c:pt>
                <c:pt idx="5">
                  <c:v>74.292000000000002</c:v>
                </c:pt>
                <c:pt idx="6">
                  <c:v>77.787999999999997</c:v>
                </c:pt>
                <c:pt idx="7">
                  <c:v>78.623999999999995</c:v>
                </c:pt>
                <c:pt idx="8">
                  <c:v>86.358999999999995</c:v>
                </c:pt>
                <c:pt idx="9">
                  <c:v>89.441000000000003</c:v>
                </c:pt>
                <c:pt idx="10">
                  <c:v>94.927000000000007</c:v>
                </c:pt>
                <c:pt idx="11">
                  <c:v>102.57</c:v>
                </c:pt>
                <c:pt idx="12">
                  <c:v>114.624</c:v>
                </c:pt>
                <c:pt idx="13">
                  <c:v>132.53200000000001</c:v>
                </c:pt>
                <c:pt idx="14">
                  <c:v>171.75200000000001</c:v>
                </c:pt>
                <c:pt idx="15">
                  <c:v>199.75200000000001</c:v>
                </c:pt>
                <c:pt idx="16">
                  <c:v>209.964</c:v>
                </c:pt>
                <c:pt idx="17">
                  <c:v>212.64699999999999</c:v>
                </c:pt>
                <c:pt idx="18">
                  <c:v>217.20099999999999</c:v>
                </c:pt>
                <c:pt idx="19">
                  <c:v>227.363</c:v>
                </c:pt>
                <c:pt idx="20">
                  <c:v>288.26100000000002</c:v>
                </c:pt>
              </c:numCache>
            </c:numRef>
          </c:xVal>
          <c:yVal>
            <c:numRef>
              <c:f>[intestbed.xlsx]Sheet1!$A$2:$A$23</c:f>
              <c:numCache>
                <c:formatCode>General</c:formatCode>
                <c:ptCount val="22"/>
                <c:pt idx="0">
                  <c:v>0</c:v>
                </c:pt>
                <c:pt idx="1">
                  <c:v>4.7619000000000002E-2</c:v>
                </c:pt>
                <c:pt idx="2">
                  <c:v>0.107143</c:v>
                </c:pt>
                <c:pt idx="3">
                  <c:v>0.15476200000000001</c:v>
                </c:pt>
                <c:pt idx="4">
                  <c:v>0.20238100000000001</c:v>
                </c:pt>
                <c:pt idx="5">
                  <c:v>0.25</c:v>
                </c:pt>
                <c:pt idx="6">
                  <c:v>0.30952400000000002</c:v>
                </c:pt>
                <c:pt idx="7">
                  <c:v>0.34523799999999999</c:v>
                </c:pt>
                <c:pt idx="8">
                  <c:v>0.40476200000000001</c:v>
                </c:pt>
                <c:pt idx="9">
                  <c:v>0.45238099999999998</c:v>
                </c:pt>
                <c:pt idx="10">
                  <c:v>0.5</c:v>
                </c:pt>
                <c:pt idx="11">
                  <c:v>0.54761899999999997</c:v>
                </c:pt>
                <c:pt idx="12">
                  <c:v>0.60714299999999999</c:v>
                </c:pt>
                <c:pt idx="13">
                  <c:v>0.65476199999999996</c:v>
                </c:pt>
                <c:pt idx="14">
                  <c:v>0.70238100000000003</c:v>
                </c:pt>
                <c:pt idx="15">
                  <c:v>0.75</c:v>
                </c:pt>
                <c:pt idx="16">
                  <c:v>0.80952400000000002</c:v>
                </c:pt>
                <c:pt idx="17">
                  <c:v>0.85714299999999999</c:v>
                </c:pt>
                <c:pt idx="18">
                  <c:v>0.90476199999999996</c:v>
                </c:pt>
                <c:pt idx="19">
                  <c:v>0.95238100000000003</c:v>
                </c:pt>
                <c:pt idx="2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B8E-B644-86E3-4E2D3AC257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630191"/>
        <c:axId val="543679711"/>
      </c:scatterChart>
      <c:valAx>
        <c:axId val="543630191"/>
        <c:scaling>
          <c:orientation val="minMax"/>
          <c:max val="5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Response time</a:t>
                </a:r>
                <a:r>
                  <a:rPr lang="en-US" sz="1800" baseline="0">
                    <a:solidFill>
                      <a:schemeClr val="tx1"/>
                    </a:solidFill>
                  </a:rPr>
                  <a:t> in msec</a:t>
                </a:r>
                <a:endParaRPr lang="en-US" sz="18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679711"/>
        <c:crossesAt val="0"/>
        <c:crossBetween val="midCat"/>
        <c:majorUnit val="50"/>
      </c:valAx>
      <c:valAx>
        <c:axId val="54367971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630191"/>
        <c:crosses val="autoZero"/>
        <c:crossBetween val="midCat"/>
        <c:majorUnit val="0.2"/>
      </c:valAx>
    </c:plotArea>
    <c:legend>
      <c:legendPos val="r"/>
      <c:layout>
        <c:manualLayout>
          <c:xMode val="edge"/>
          <c:yMode val="edge"/>
          <c:x val="0.71244320874984968"/>
          <c:y val="0.60201185217701447"/>
          <c:w val="0.2473858692191778"/>
          <c:h val="0.14923043156190843"/>
        </c:manualLayout>
      </c:layout>
      <c:overlay val="0"/>
      <c:spPr>
        <a:solidFill>
          <a:schemeClr val="bg1"/>
        </a:solidFill>
        <a:ln w="1270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70F5E-B92C-D147-9639-A24EAE246F3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7D1C9-FDDD-3846-A9CB-0B7B490A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4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94343-4152-DF4B-9931-02CDBA726AF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BF3AB-3987-C848-ADA0-BB3B8103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82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A9A85-9530-E44F-83EF-17DA8242C9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46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74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0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47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66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70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4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3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03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6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33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67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1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10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19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9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2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96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0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5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0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0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BF3AB-3987-C848-ADA0-BB3B810376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406399" y="274638"/>
            <a:ext cx="12293600" cy="1143000"/>
          </a:xfrm>
          <a:prstGeom prst="roundRect">
            <a:avLst/>
          </a:prstGeom>
          <a:solidFill>
            <a:srgbClr val="0F24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8026400" y="6458402"/>
            <a:ext cx="3272632" cy="19414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r"/>
            <a:fld id="{FDFCC43A-C255-F44B-95F0-5166ABD2B340}" type="slidenum">
              <a:rPr lang="en-US" sz="633" baseline="0" smtClean="0"/>
              <a:t>‹#›</a:t>
            </a:fld>
            <a:endParaRPr lang="en-US" sz="633" baseline="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3" y="1758305"/>
            <a:ext cx="10689431" cy="4359424"/>
          </a:xfrm>
        </p:spPr>
        <p:txBody>
          <a:bodyPr lIns="91440" tIns="45720" rIns="91440" bIns="45720" anchor="t">
            <a:noAutofit/>
          </a:bodyPr>
          <a:lstStyle>
            <a:lvl1pPr>
              <a:spcBef>
                <a:spcPts val="415"/>
              </a:spcBef>
              <a:defRPr sz="3300" b="1" i="0" baseline="0">
                <a:latin typeface="+mn-lt"/>
                <a:ea typeface="Helvetica Light" charset="0"/>
                <a:cs typeface="Helvetica Light" charset="0"/>
              </a:defRPr>
            </a:lvl1pPr>
            <a:lvl2pPr>
              <a:spcBef>
                <a:spcPts val="415"/>
              </a:spcBef>
              <a:defRPr sz="3300" b="1" i="0" baseline="0">
                <a:latin typeface="Helvetica Light" charset="0"/>
                <a:ea typeface="Helvetica Light" charset="0"/>
                <a:cs typeface="Helvetica Light" charset="0"/>
              </a:defRPr>
            </a:lvl2pPr>
            <a:lvl3pPr>
              <a:spcBef>
                <a:spcPts val="415"/>
              </a:spcBef>
              <a:defRPr sz="3300" b="1" i="0" baseline="0">
                <a:latin typeface="Helvetica Light" charset="0"/>
                <a:ea typeface="Helvetica Light" charset="0"/>
                <a:cs typeface="Helvetica Light" charset="0"/>
              </a:defRPr>
            </a:lvl3pPr>
            <a:lvl4pPr>
              <a:spcBef>
                <a:spcPts val="415"/>
              </a:spcBef>
              <a:defRPr sz="3300" b="1" i="0" baseline="0">
                <a:latin typeface="Helvetica Light" charset="0"/>
                <a:ea typeface="Helvetica Light" charset="0"/>
                <a:cs typeface="Helvetica Light" charset="0"/>
              </a:defRPr>
            </a:lvl4pPr>
            <a:lvl5pPr>
              <a:spcBef>
                <a:spcPts val="415"/>
              </a:spcBef>
              <a:defRPr sz="3300" b="1" i="0" baseline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3" y="444302"/>
            <a:ext cx="10689431" cy="1069723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5669D-699D-E649-BABA-75AADA60CF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9601" y="6328905"/>
            <a:ext cx="648072" cy="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6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26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8402"/>
            <a:ext cx="3860800" cy="194141"/>
          </a:xfrm>
          <a:prstGeom prst="rect">
            <a:avLst/>
          </a:prstGeom>
        </p:spPr>
        <p:txBody>
          <a:bodyPr/>
          <a:lstStyle>
            <a:lvl1pPr>
              <a:defRPr sz="633" baseline="0"/>
            </a:lvl1pPr>
          </a:lstStyle>
          <a:p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-406399" y="274638"/>
            <a:ext cx="12293600" cy="1143000"/>
          </a:xfrm>
          <a:prstGeom prst="roundRect">
            <a:avLst/>
          </a:prstGeom>
          <a:solidFill>
            <a:srgbClr val="0F24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8026400" y="6458402"/>
            <a:ext cx="3272632" cy="19414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r"/>
            <a:fld id="{FDFCC43A-C255-F44B-95F0-5166ABD2B340}" type="slidenum">
              <a:rPr lang="en-US" sz="633" baseline="0" smtClean="0"/>
              <a:t>‹#›</a:t>
            </a:fld>
            <a:endParaRPr lang="en-US" sz="633" baseline="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3" y="1758305"/>
            <a:ext cx="10689431" cy="4359424"/>
          </a:xfrm>
        </p:spPr>
        <p:txBody>
          <a:bodyPr lIns="91440" tIns="45720" rIns="91440" bIns="45720" anchor="t">
            <a:noAutofit/>
          </a:bodyPr>
          <a:lstStyle>
            <a:lvl1pPr>
              <a:spcBef>
                <a:spcPts val="415"/>
              </a:spcBef>
              <a:defRPr sz="3300" b="0" i="0" baseline="0">
                <a:latin typeface="+mn-lt"/>
                <a:ea typeface="Helvetica Light" charset="0"/>
                <a:cs typeface="Helvetica Light" charset="0"/>
              </a:defRPr>
            </a:lvl1pPr>
            <a:lvl2pPr>
              <a:spcBef>
                <a:spcPts val="415"/>
              </a:spcBef>
              <a:defRPr sz="3300" b="0" i="0" baseline="0">
                <a:latin typeface="+mn-lt"/>
                <a:ea typeface="Helvetica Light" charset="0"/>
                <a:cs typeface="Helvetica Light" charset="0"/>
              </a:defRPr>
            </a:lvl2pPr>
            <a:lvl3pPr>
              <a:spcBef>
                <a:spcPts val="415"/>
              </a:spcBef>
              <a:defRPr sz="3300" b="0" i="0" baseline="0">
                <a:latin typeface="Helvetica Light" charset="0"/>
                <a:ea typeface="Helvetica Light" charset="0"/>
                <a:cs typeface="Helvetica Light" charset="0"/>
              </a:defRPr>
            </a:lvl3pPr>
            <a:lvl4pPr>
              <a:spcBef>
                <a:spcPts val="415"/>
              </a:spcBef>
              <a:defRPr sz="3300" b="0" i="0" baseline="0">
                <a:latin typeface="Helvetica Light" charset="0"/>
                <a:ea typeface="Helvetica Light" charset="0"/>
                <a:cs typeface="Helvetica Light" charset="0"/>
              </a:defRPr>
            </a:lvl4pPr>
            <a:lvl5pPr>
              <a:spcBef>
                <a:spcPts val="415"/>
              </a:spcBef>
              <a:defRPr sz="3300" b="0" i="0" baseline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3" y="444302"/>
            <a:ext cx="10689431" cy="1069723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CE730-8686-A940-A15B-632B3D5945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9601" y="6328905"/>
            <a:ext cx="648072" cy="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0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8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2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6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1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4356F-2D30-1645-AEAA-658AE0DC95D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9123A-1BDB-1644-99ED-FC74C8FCA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5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7.tiff"/><Relationship Id="rId4" Type="http://schemas.openxmlformats.org/officeDocument/2006/relationships/image" Target="../media/image18.emf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3" Type="http://schemas.openxmlformats.org/officeDocument/2006/relationships/image" Target="../media/image19.emf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11" Type="http://schemas.openxmlformats.org/officeDocument/2006/relationships/image" Target="../media/image31.png"/><Relationship Id="rId5" Type="http://schemas.openxmlformats.org/officeDocument/2006/relationships/image" Target="../media/image7.tiff"/><Relationship Id="rId4" Type="http://schemas.openxmlformats.org/officeDocument/2006/relationships/image" Target="../media/image18.emf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7.tiff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7.tif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7.tiff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7.tiff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vnperf.github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7.tif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4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tiff"/><Relationship Id="rId5" Type="http://schemas.openxmlformats.org/officeDocument/2006/relationships/image" Target="../media/image21.tif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96F05C-DD59-2340-A73B-B016A00D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38984" cy="1938984"/>
          </a:xfrm>
          <a:prstGeom prst="rect">
            <a:avLst/>
          </a:prstGeom>
        </p:spPr>
      </p:pic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r>
              <a:rPr lang="en-US" sz="4400" b="1" dirty="0"/>
              <a:t>RAVEN: Improving Interactive Latency for the Connected Car </a:t>
            </a:r>
            <a:br>
              <a:rPr lang="en-US" sz="4400" b="1" dirty="0"/>
            </a:br>
            <a:endParaRPr sz="4400" b="1" dirty="0"/>
          </a:p>
        </p:txBody>
      </p:sp>
      <p:sp>
        <p:nvSpPr>
          <p:cNvPr id="120" name="Shape 120"/>
          <p:cNvSpPr>
            <a:spLocks noGrp="1"/>
          </p:cNvSpPr>
          <p:nvPr>
            <p:ph type="subTitle" idx="1"/>
          </p:nvPr>
        </p:nvSpPr>
        <p:spPr>
          <a:xfrm>
            <a:off x="1969770" y="3870273"/>
            <a:ext cx="8252460" cy="123171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b="1" dirty="0" err="1"/>
              <a:t>HyunJong</a:t>
            </a:r>
            <a:r>
              <a:rPr lang="en-US" b="1" dirty="0"/>
              <a:t> (Joseph) Lee</a:t>
            </a:r>
            <a:r>
              <a:rPr lang="en-US" sz="3000" baseline="30000" dirty="0">
                <a:latin typeface="Calibri" charset="0"/>
                <a:ea typeface="ＭＳ Ｐゴシック" charset="0"/>
                <a:cs typeface="ＭＳ Ｐゴシック" charset="0"/>
              </a:rPr>
              <a:t>†</a:t>
            </a:r>
            <a:r>
              <a:rPr lang="en-US" dirty="0"/>
              <a:t>, Jason </a:t>
            </a:r>
            <a:r>
              <a:rPr lang="en-US" dirty="0" err="1"/>
              <a:t>Flinn</a:t>
            </a:r>
            <a:r>
              <a:rPr lang="en-US" sz="3000" baseline="30000" dirty="0">
                <a:latin typeface="Calibri" charset="0"/>
                <a:ea typeface="ＭＳ Ｐゴシック" charset="0"/>
                <a:cs typeface="ＭＳ Ｐゴシック" charset="0"/>
              </a:rPr>
              <a:t>†</a:t>
            </a:r>
            <a:r>
              <a:rPr lang="en-US" dirty="0"/>
              <a:t>, and Basavaraj </a:t>
            </a:r>
            <a:r>
              <a:rPr lang="en-US" dirty="0" err="1"/>
              <a:t>Tonshal</a:t>
            </a:r>
            <a:r>
              <a:rPr lang="en-US" sz="3000" baseline="30000" dirty="0">
                <a:latin typeface="Calibri" charset="0"/>
                <a:ea typeface="ＭＳ Ｐゴシック" charset="0"/>
                <a:cs typeface="ＭＳ Ｐゴシック" charset="0"/>
              </a:rPr>
              <a:t>⏀</a:t>
            </a:r>
          </a:p>
          <a:p>
            <a:endParaRPr lang="en-US" baseline="30000" dirty="0">
              <a:latin typeface="Calibri" charset="0"/>
              <a:ea typeface="ＭＳ Ｐゴシック" charset="0"/>
            </a:endParaRPr>
          </a:p>
          <a:p>
            <a:r>
              <a:rPr lang="en-US" sz="1900" dirty="0">
                <a:latin typeface="Calibri" charset="0"/>
                <a:ea typeface="ＭＳ Ｐゴシック" charset="0"/>
                <a:cs typeface="ＭＳ Ｐゴシック" charset="0"/>
              </a:rPr>
              <a:t>University of Michigan</a:t>
            </a:r>
            <a:r>
              <a:rPr lang="en-US" sz="2500" baseline="30000" dirty="0">
                <a:latin typeface="Calibri" charset="0"/>
                <a:ea typeface="ＭＳ Ｐゴシック" charset="0"/>
                <a:cs typeface="ＭＳ Ｐゴシック" charset="0"/>
              </a:rPr>
              <a:t>†</a:t>
            </a:r>
            <a:r>
              <a:rPr lang="en-US" sz="1900" dirty="0">
                <a:latin typeface="Calibri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900" b="1" dirty="0"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1900" dirty="0">
                <a:latin typeface="Calibri" charset="0"/>
                <a:ea typeface="ＭＳ Ｐゴシック" charset="0"/>
                <a:cs typeface="ＭＳ Ｐゴシック" charset="0"/>
              </a:rPr>
              <a:t>Ford Motor Company</a:t>
            </a:r>
            <a:r>
              <a:rPr lang="en-US" sz="2500" baseline="30000" dirty="0">
                <a:latin typeface="Calibri" charset="0"/>
                <a:ea typeface="ＭＳ Ｐゴシック" charset="0"/>
                <a:cs typeface="ＭＳ Ｐゴシック" charset="0"/>
              </a:rPr>
              <a:t>⏀</a:t>
            </a:r>
            <a:endParaRPr lang="en-US" sz="2500" dirty="0"/>
          </a:p>
        </p:txBody>
      </p:sp>
      <p:pic>
        <p:nvPicPr>
          <p:cNvPr id="5" name="Picture 4" descr="wordmar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6939" y="6085160"/>
            <a:ext cx="3517509" cy="4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5"/>
    </mc:Choice>
    <mc:Fallback xmlns="">
      <p:transition spd="slow" advTm="2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RTT variation</a:t>
            </a:r>
            <a:endParaRPr lang="en-US" sz="4400" b="1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33D484D-9B8A-0949-9871-BA3BC1519FBA}"/>
              </a:ext>
            </a:extLst>
          </p:cNvPr>
          <p:cNvSpPr txBox="1">
            <a:spLocks/>
          </p:cNvSpPr>
          <p:nvPr/>
        </p:nvSpPr>
        <p:spPr>
          <a:xfrm>
            <a:off x="609603" y="4421201"/>
            <a:ext cx="10689431" cy="17658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415"/>
              </a:spcBef>
              <a:buFont typeface="Arial"/>
              <a:buChar char="•"/>
              <a:defRPr sz="3300" b="0" i="0" kern="1200" baseline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415"/>
              </a:spcBef>
              <a:buFont typeface="Arial"/>
              <a:buChar char="•"/>
              <a:defRPr sz="3300" b="0" i="0" kern="1200" baseline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415"/>
              </a:spcBef>
              <a:buFont typeface="Arial"/>
              <a:buChar char="•"/>
              <a:defRPr sz="3300" b="0" i="0" kern="1200" baseline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415"/>
              </a:spcBef>
              <a:buFont typeface="Arial"/>
              <a:buChar char="•"/>
              <a:defRPr sz="3300" b="0" i="0" kern="1200" baseline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415"/>
              </a:spcBef>
              <a:buFont typeface="Arial"/>
              <a:buChar char="•"/>
              <a:defRPr sz="3300" b="0" i="0" kern="1200" baseline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Latency variation is high and unpredictable</a:t>
            </a:r>
          </a:p>
          <a:p>
            <a:r>
              <a:rPr lang="en-US" dirty="0"/>
              <a:t>Given network remains best network is 2 seconds in median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12EAF2-B076-A24B-B75D-2CEB534E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458" y="1560472"/>
            <a:ext cx="4617720" cy="25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1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1"/>
    </mc:Choice>
    <mc:Fallback xmlns="">
      <p:transition spd="slow" advTm="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/>
          <a:lstStyle/>
          <a:p>
            <a:r>
              <a:rPr lang="en-US" dirty="0"/>
              <a:t>Different networks have different distribution</a:t>
            </a:r>
          </a:p>
          <a:p>
            <a:endParaRPr lang="en-US" sz="3300" dirty="0">
              <a:latin typeface="+mn-lt"/>
            </a:endParaRPr>
          </a:p>
          <a:p>
            <a:r>
              <a:rPr lang="en-US" dirty="0"/>
              <a:t>Wireless networks in vehicle exhibit extremely high tail RTT</a:t>
            </a:r>
            <a:endParaRPr lang="en-US" sz="3300" dirty="0">
              <a:latin typeface="+mn-lt"/>
            </a:endParaRPr>
          </a:p>
          <a:p>
            <a:endParaRPr lang="en-US" sz="3300" dirty="0">
              <a:latin typeface="+mn-lt"/>
            </a:endParaRPr>
          </a:p>
          <a:p>
            <a:r>
              <a:rPr lang="en-US" sz="3300" dirty="0">
                <a:latin typeface="+mn-lt"/>
              </a:rPr>
              <a:t>In short term, RTT is very unpredictable</a:t>
            </a:r>
          </a:p>
          <a:p>
            <a:endParaRPr lang="en-US" sz="3300" dirty="0">
              <a:latin typeface="+mn-lt"/>
            </a:endParaRPr>
          </a:p>
          <a:p>
            <a:r>
              <a:rPr lang="en-US" b="1" dirty="0"/>
              <a:t>Uncertain</a:t>
            </a:r>
            <a:r>
              <a:rPr lang="en-US" dirty="0"/>
              <a:t> which network offers the best RTT at given time</a:t>
            </a:r>
            <a:endParaRPr lang="en-US" sz="3300" dirty="0"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3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Study of vehicular networking: summary</a:t>
            </a:r>
          </a:p>
        </p:txBody>
      </p:sp>
    </p:spTree>
    <p:extLst>
      <p:ext uri="{BB962C8B-B14F-4D97-AF65-F5344CB8AC3E}">
        <p14:creationId xmlns:p14="http://schemas.microsoft.com/office/powerpoint/2010/main" val="131580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3"/>
    </mc:Choice>
    <mc:Fallback xmlns="">
      <p:transition spd="slow" advTm="184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3" y="1758306"/>
            <a:ext cx="10689431" cy="4231014"/>
          </a:xfrm>
        </p:spPr>
        <p:txBody>
          <a:bodyPr vert="horz" anchor="t"/>
          <a:lstStyle/>
          <a:p>
            <a:pPr marL="228600"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Study of current wireless network connectivity in vehicle</a:t>
            </a:r>
          </a:p>
          <a:p>
            <a:pPr marL="228600" lvl="1"/>
            <a:endParaRPr lang="en-US" sz="3300" dirty="0">
              <a:latin typeface="+mn-lt"/>
            </a:endParaRPr>
          </a:p>
          <a:p>
            <a:pPr marL="228600" lvl="1"/>
            <a:r>
              <a:rPr lang="en-US" sz="3300" dirty="0">
                <a:latin typeface="+mn-lt"/>
              </a:rPr>
              <a:t>Design and implementation of RAVEN</a:t>
            </a:r>
          </a:p>
          <a:p>
            <a:pPr marL="685800" lvl="2"/>
            <a:r>
              <a:rPr lang="en-US" sz="3300" dirty="0">
                <a:latin typeface="+mn-lt"/>
              </a:rPr>
              <a:t>Employs </a:t>
            </a:r>
            <a:r>
              <a:rPr lang="en-US" sz="3300" b="1" dirty="0">
                <a:latin typeface="+mn-lt"/>
              </a:rPr>
              <a:t>strategic</a:t>
            </a:r>
            <a:r>
              <a:rPr lang="en-US" sz="3300" dirty="0">
                <a:latin typeface="+mn-lt"/>
              </a:rPr>
              <a:t> redundancy </a:t>
            </a:r>
          </a:p>
          <a:p>
            <a:pPr marL="228600" lvl="1"/>
            <a:endParaRPr lang="en-US" sz="3300" dirty="0">
              <a:latin typeface="+mn-lt"/>
            </a:endParaRPr>
          </a:p>
          <a:p>
            <a:pPr marL="228600" lvl="1"/>
            <a:r>
              <a:rPr lang="en-US" sz="3300" dirty="0">
                <a:latin typeface="+mn-lt"/>
              </a:rPr>
              <a:t>Evaluation </a:t>
            </a:r>
            <a:endParaRPr lang="en-US" dirty="0"/>
          </a:p>
          <a:p>
            <a:pPr marL="685800" lvl="2"/>
            <a:r>
              <a:rPr lang="en-US" dirty="0">
                <a:latin typeface="+mn-lt"/>
              </a:rPr>
              <a:t>Emulation</a:t>
            </a:r>
          </a:p>
          <a:p>
            <a:pPr marL="685800" lvl="2"/>
            <a:r>
              <a:rPr lang="en-US" dirty="0">
                <a:latin typeface="+mn-lt"/>
              </a:rPr>
              <a:t>Live vehicle experiments</a:t>
            </a:r>
            <a:endParaRPr lang="en-US" sz="33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0081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0"/>
    </mc:Choice>
    <mc:Fallback xmlns="">
      <p:transition spd="slow" advTm="2227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9E4833-C815-094C-9A93-12305C2F6660}"/>
              </a:ext>
            </a:extLst>
          </p:cNvPr>
          <p:cNvGrpSpPr/>
          <p:nvPr/>
        </p:nvGrpSpPr>
        <p:grpSpPr>
          <a:xfrm>
            <a:off x="823929" y="3334871"/>
            <a:ext cx="3108961" cy="1133173"/>
            <a:chOff x="0" y="3435097"/>
            <a:chExt cx="3108961" cy="11331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9782E5-275C-0449-B425-F14F8D4D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35097"/>
              <a:ext cx="3108961" cy="10058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A2A12-6FE1-BD4C-BA6D-373C5EE4BFA1}"/>
                </a:ext>
              </a:extLst>
            </p:cNvPr>
            <p:cNvSpPr/>
            <p:nvPr/>
          </p:nvSpPr>
          <p:spPr>
            <a:xfrm>
              <a:off x="2521326" y="3559293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45EB96-3DC3-E549-B330-38385B4425CF}"/>
                </a:ext>
              </a:extLst>
            </p:cNvPr>
            <p:cNvSpPr/>
            <p:nvPr/>
          </p:nvSpPr>
          <p:spPr>
            <a:xfrm>
              <a:off x="2581643" y="4396460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AE0FC3-1216-2645-8035-6AF3D0DC013B}"/>
              </a:ext>
            </a:extLst>
          </p:cNvPr>
          <p:cNvGrpSpPr/>
          <p:nvPr/>
        </p:nvGrpSpPr>
        <p:grpSpPr>
          <a:xfrm>
            <a:off x="8557391" y="2688221"/>
            <a:ext cx="3239193" cy="2097934"/>
            <a:chOff x="8952807" y="2788447"/>
            <a:chExt cx="3239193" cy="2097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C7DBBC-F590-8C46-ABAA-AB5B231F6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3" r="3126"/>
            <a:stretch/>
          </p:blipFill>
          <p:spPr>
            <a:xfrm>
              <a:off x="8952807" y="2788447"/>
              <a:ext cx="3239193" cy="20979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9E58B8-3EA8-C840-B079-5462B25BB6C2}"/>
                </a:ext>
              </a:extLst>
            </p:cNvPr>
            <p:cNvSpPr/>
            <p:nvPr/>
          </p:nvSpPr>
          <p:spPr>
            <a:xfrm>
              <a:off x="9280139" y="3559293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DD31A8-8103-DC4E-8DCF-1DCC17D95DE6}"/>
                </a:ext>
              </a:extLst>
            </p:cNvPr>
            <p:cNvSpPr/>
            <p:nvPr/>
          </p:nvSpPr>
          <p:spPr>
            <a:xfrm>
              <a:off x="9118041" y="4396460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9E6EEE-F212-A440-9925-62C44035997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669452" y="3544972"/>
            <a:ext cx="5215271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D013E6-7B88-754E-9BBC-00C04C9E97C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29769" y="4382139"/>
            <a:ext cx="4992856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87E3D90-91DE-F446-AFC2-091E980D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978" y="4326340"/>
            <a:ext cx="988541" cy="6858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A95107-4D7D-484B-B874-4E342F8D4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88" y="2783789"/>
            <a:ext cx="734122" cy="685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52A8E0-7AFA-094A-97CC-31409F6A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Solution to multi-networks: MPTCP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F531729-13E6-D649-BFF4-A786B29A6F74}"/>
                  </a:ext>
                </a:extLst>
              </p:cNvPr>
              <p:cNvSpPr txBox="1"/>
              <p:nvPr/>
            </p:nvSpPr>
            <p:spPr>
              <a:xfrm>
                <a:off x="4027545" y="2970469"/>
                <a:ext cx="2741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Expected latency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F531729-13E6-D649-BFF4-A786B29A6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45" y="2970469"/>
                <a:ext cx="2741068" cy="369332"/>
              </a:xfrm>
              <a:prstGeom prst="rect">
                <a:avLst/>
              </a:prstGeom>
              <a:blipFill>
                <a:blip r:embed="rId7"/>
                <a:stretch>
                  <a:fillRect l="-92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AFC49F-50AA-A34C-9966-BB0CD3F10FA9}"/>
                  </a:ext>
                </a:extLst>
              </p:cNvPr>
              <p:cNvSpPr txBox="1"/>
              <p:nvPr/>
            </p:nvSpPr>
            <p:spPr>
              <a:xfrm>
                <a:off x="4027545" y="4512474"/>
                <a:ext cx="2741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Expected latency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8AFC49F-50AA-A34C-9966-BB0CD3F10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45" y="4512474"/>
                <a:ext cx="2741068" cy="369332"/>
              </a:xfrm>
              <a:prstGeom prst="rect">
                <a:avLst/>
              </a:prstGeom>
              <a:blipFill>
                <a:blip r:embed="rId8"/>
                <a:stretch>
                  <a:fillRect l="-922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ED3A3977-C607-CD43-8892-6C78D9B2D884}"/>
              </a:ext>
            </a:extLst>
          </p:cNvPr>
          <p:cNvGrpSpPr/>
          <p:nvPr/>
        </p:nvGrpSpPr>
        <p:grpSpPr>
          <a:xfrm>
            <a:off x="5650780" y="3326428"/>
            <a:ext cx="1188720" cy="402336"/>
            <a:chOff x="2671762" y="7752197"/>
            <a:chExt cx="1033868" cy="34747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54CE9E9-83F4-224D-812C-3EE0804E4354}"/>
                </a:ext>
              </a:extLst>
            </p:cNvPr>
            <p:cNvSpPr/>
            <p:nvPr/>
          </p:nvSpPr>
          <p:spPr>
            <a:xfrm>
              <a:off x="2671762" y="7752197"/>
              <a:ext cx="1033868" cy="347472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(Body)"/>
                <a:cs typeface="Calibri (Body)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15FC2E-7A71-AB45-B9E4-87E8B336872A}"/>
                </a:ext>
              </a:extLst>
            </p:cNvPr>
            <p:cNvCxnSpPr/>
            <p:nvPr/>
          </p:nvCxnSpPr>
          <p:spPr>
            <a:xfrm>
              <a:off x="3019234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F5CE865-EFA0-7F4D-9E2E-B8555E295273}"/>
                </a:ext>
              </a:extLst>
            </p:cNvPr>
            <p:cNvCxnSpPr/>
            <p:nvPr/>
          </p:nvCxnSpPr>
          <p:spPr>
            <a:xfrm>
              <a:off x="3355267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E2601D6-D552-7549-A81E-FD75F933106B}"/>
              </a:ext>
            </a:extLst>
          </p:cNvPr>
          <p:cNvGrpSpPr/>
          <p:nvPr/>
        </p:nvGrpSpPr>
        <p:grpSpPr>
          <a:xfrm>
            <a:off x="5650780" y="4166757"/>
            <a:ext cx="1188720" cy="402336"/>
            <a:chOff x="2671762" y="7752197"/>
            <a:chExt cx="1033868" cy="34747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8BBEBDB-2095-A24C-913B-49A4AA073329}"/>
                </a:ext>
              </a:extLst>
            </p:cNvPr>
            <p:cNvSpPr/>
            <p:nvPr/>
          </p:nvSpPr>
          <p:spPr>
            <a:xfrm>
              <a:off x="2671762" y="7752197"/>
              <a:ext cx="1033868" cy="347472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(Body)"/>
                <a:cs typeface="Calibri (Body)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050E8EF-522F-4748-A674-434789C6AD8C}"/>
                </a:ext>
              </a:extLst>
            </p:cNvPr>
            <p:cNvCxnSpPr/>
            <p:nvPr/>
          </p:nvCxnSpPr>
          <p:spPr>
            <a:xfrm>
              <a:off x="3019234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1C2F85A-A2D6-DB4F-9E25-473291A2BD97}"/>
                </a:ext>
              </a:extLst>
            </p:cNvPr>
            <p:cNvCxnSpPr/>
            <p:nvPr/>
          </p:nvCxnSpPr>
          <p:spPr>
            <a:xfrm>
              <a:off x="3355267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170F3FE-FE3C-7B4C-98BE-399D3E9CD199}"/>
              </a:ext>
            </a:extLst>
          </p:cNvPr>
          <p:cNvSpPr/>
          <p:nvPr/>
        </p:nvSpPr>
        <p:spPr>
          <a:xfrm>
            <a:off x="3313176" y="3729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143D5F-8A8A-6A4E-95A1-F30D0EF9B58A}"/>
              </a:ext>
            </a:extLst>
          </p:cNvPr>
          <p:cNvSpPr/>
          <p:nvPr/>
        </p:nvSpPr>
        <p:spPr>
          <a:xfrm>
            <a:off x="2929128" y="3729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220110E-BCAA-E04A-A72B-BE8A4E0A9D53}"/>
              </a:ext>
            </a:extLst>
          </p:cNvPr>
          <p:cNvSpPr/>
          <p:nvPr/>
        </p:nvSpPr>
        <p:spPr>
          <a:xfrm>
            <a:off x="2545080" y="3729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1BDB88-A1F7-8E46-9F72-9A843692B09E}"/>
              </a:ext>
            </a:extLst>
          </p:cNvPr>
          <p:cNvSpPr/>
          <p:nvPr/>
        </p:nvSpPr>
        <p:spPr>
          <a:xfrm>
            <a:off x="2158717" y="3729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52A7BB-73BA-004D-AF85-8AB4C6699739}"/>
              </a:ext>
            </a:extLst>
          </p:cNvPr>
          <p:cNvSpPr/>
          <p:nvPr/>
        </p:nvSpPr>
        <p:spPr>
          <a:xfrm>
            <a:off x="1774669" y="3729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8FCA91E-94DD-C640-A3C8-DEA2CB8F7AFC}"/>
              </a:ext>
            </a:extLst>
          </p:cNvPr>
          <p:cNvSpPr/>
          <p:nvPr/>
        </p:nvSpPr>
        <p:spPr>
          <a:xfrm>
            <a:off x="1390621" y="3729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4CCB19-4E63-254F-8845-0B111CB9FA18}"/>
              </a:ext>
            </a:extLst>
          </p:cNvPr>
          <p:cNvSpPr/>
          <p:nvPr/>
        </p:nvSpPr>
        <p:spPr>
          <a:xfrm>
            <a:off x="1004258" y="3729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7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CB46817-2816-7246-A921-A32F14A11533}"/>
              </a:ext>
            </a:extLst>
          </p:cNvPr>
          <p:cNvGrpSpPr/>
          <p:nvPr/>
        </p:nvGrpSpPr>
        <p:grpSpPr>
          <a:xfrm>
            <a:off x="9408891" y="3737188"/>
            <a:ext cx="1536192" cy="384048"/>
            <a:chOff x="2517499" y="6021204"/>
            <a:chExt cx="1536192" cy="38404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BE74A1-94C0-4740-8F6E-17D39F3FE7B6}"/>
                </a:ext>
              </a:extLst>
            </p:cNvPr>
            <p:cNvSpPr/>
            <p:nvPr/>
          </p:nvSpPr>
          <p:spPr>
            <a:xfrm>
              <a:off x="3669643" y="6021204"/>
              <a:ext cx="384048" cy="38404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80000">
                  <a:srgbClr val="C00000">
                    <a:lumMod val="60000"/>
                    <a:lumOff val="40000"/>
                  </a:srgbClr>
                </a:gs>
                <a:gs pos="99000">
                  <a:srgbClr val="C00000">
                    <a:lumMod val="40000"/>
                    <a:lumOff val="60000"/>
                  </a:srgbClr>
                </a:gs>
              </a:gsLst>
              <a:lin ang="16200000" scaled="0"/>
            </a:gradFill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 (Body)"/>
                  <a:cs typeface="Calibri (Body)"/>
                </a:rPr>
                <a:t>4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1D5EBE3-8CE7-354F-95CA-7FAC44A6DCCB}"/>
                </a:ext>
              </a:extLst>
            </p:cNvPr>
            <p:cNvSpPr/>
            <p:nvPr/>
          </p:nvSpPr>
          <p:spPr>
            <a:xfrm>
              <a:off x="3285595" y="6021204"/>
              <a:ext cx="384048" cy="38404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80000">
                  <a:srgbClr val="C00000">
                    <a:lumMod val="60000"/>
                    <a:lumOff val="40000"/>
                  </a:srgbClr>
                </a:gs>
                <a:gs pos="99000">
                  <a:srgbClr val="C00000">
                    <a:lumMod val="40000"/>
                    <a:lumOff val="60000"/>
                  </a:srgbClr>
                </a:gs>
              </a:gsLst>
              <a:lin ang="16200000" scaled="0"/>
            </a:gradFill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 (Body)"/>
                  <a:cs typeface="Calibri (Body)"/>
                </a:rPr>
                <a:t>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A656F1-76CD-634B-A035-2C94E8FC22EE}"/>
                </a:ext>
              </a:extLst>
            </p:cNvPr>
            <p:cNvSpPr/>
            <p:nvPr/>
          </p:nvSpPr>
          <p:spPr>
            <a:xfrm>
              <a:off x="2901547" y="6021204"/>
              <a:ext cx="384048" cy="38404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80000">
                  <a:srgbClr val="C00000">
                    <a:lumMod val="60000"/>
                    <a:lumOff val="40000"/>
                  </a:srgbClr>
                </a:gs>
                <a:gs pos="99000">
                  <a:srgbClr val="C00000">
                    <a:lumMod val="40000"/>
                    <a:lumOff val="60000"/>
                  </a:srgbClr>
                </a:gs>
              </a:gsLst>
              <a:lin ang="16200000" scaled="0"/>
            </a:gradFill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 (Body)"/>
                  <a:cs typeface="Calibri (Body)"/>
                </a:rPr>
                <a:t>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745F97-05EC-AB4A-B55B-D47F318EBCB7}"/>
                </a:ext>
              </a:extLst>
            </p:cNvPr>
            <p:cNvSpPr/>
            <p:nvPr/>
          </p:nvSpPr>
          <p:spPr>
            <a:xfrm>
              <a:off x="2517499" y="6021204"/>
              <a:ext cx="384048" cy="38404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80000">
                  <a:srgbClr val="C00000">
                    <a:lumMod val="60000"/>
                    <a:lumOff val="40000"/>
                  </a:srgbClr>
                </a:gs>
                <a:gs pos="99000">
                  <a:srgbClr val="C00000">
                    <a:lumMod val="40000"/>
                    <a:lumOff val="60000"/>
                  </a:srgbClr>
                </a:gs>
              </a:gsLst>
              <a:lin ang="16200000" scaled="0"/>
            </a:gradFill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 (Body)"/>
                  <a:cs typeface="Calibri (Body)"/>
                </a:rPr>
                <a:t>7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B423301-FA9E-6540-A408-25D5EFD436A0}"/>
                  </a:ext>
                </a:extLst>
              </p:cNvPr>
              <p:cNvSpPr/>
              <p:nvPr/>
            </p:nvSpPr>
            <p:spPr>
              <a:xfrm>
                <a:off x="609603" y="1537114"/>
                <a:ext cx="9267345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300" b="0" i="0" dirty="0" smtClean="0">
                              <a:latin typeface="Cambria Math" panose="02040503050406030204" pitchFamily="18" charset="0"/>
                            </a:rPr>
                            <m:t>Expected</m:t>
                          </m:r>
                        </m:e>
                        <m:sub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300" b="0" i="0" dirty="0" smtClean="0">
                              <a:latin typeface="Cambria Math" panose="02040503050406030204" pitchFamily="18" charset="0"/>
                            </a:rPr>
                            <m:t>Expected</m:t>
                          </m:r>
                        </m:e>
                        <m:sub>
                          <m:r>
                            <a:rPr lang="en-US" sz="3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3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sz="3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3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33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easured</m:t>
                          </m:r>
                        </m:e>
                        <m:sub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300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B423301-FA9E-6540-A408-25D5EFD43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3" y="1537114"/>
                <a:ext cx="9267345" cy="600164"/>
              </a:xfrm>
              <a:prstGeom prst="rect">
                <a:avLst/>
              </a:prstGeom>
              <a:blipFill>
                <a:blip r:embed="rId9"/>
                <a:stretch>
                  <a:fillRect l="-1233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C00AECAB-4A13-E44F-AD0D-6D4A96A21797}"/>
              </a:ext>
            </a:extLst>
          </p:cNvPr>
          <p:cNvSpPr/>
          <p:nvPr/>
        </p:nvSpPr>
        <p:spPr>
          <a:xfrm>
            <a:off x="2713728" y="5444714"/>
            <a:ext cx="70792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/>
              <a:t>MPTCP</a:t>
            </a:r>
            <a:r>
              <a:rPr lang="en-US" sz="3300" dirty="0"/>
              <a:t> missed important opportunity </a:t>
            </a:r>
          </a:p>
          <a:p>
            <a:pPr algn="ctr"/>
            <a:r>
              <a:rPr lang="en-US" sz="3300" dirty="0"/>
              <a:t>by </a:t>
            </a:r>
            <a:r>
              <a:rPr lang="en-US" sz="3300" b="1" dirty="0"/>
              <a:t>not</a:t>
            </a:r>
            <a:r>
              <a:rPr lang="en-US" sz="3300" dirty="0"/>
              <a:t> employing redundancy </a:t>
            </a:r>
            <a:endParaRPr lang="en-US" sz="3300" b="0" dirty="0"/>
          </a:p>
        </p:txBody>
      </p:sp>
    </p:spTree>
    <p:extLst>
      <p:ext uri="{BB962C8B-B14F-4D97-AF65-F5344CB8AC3E}">
        <p14:creationId xmlns:p14="http://schemas.microsoft.com/office/powerpoint/2010/main" val="61157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7.40741E-7 L 0.00573 -0.03866 L 0.02057 -0.05532 L 0.05938 -0.05532 L 0.25599 -0.05625 L 0.25599 -0.05602 L 0.25599 -0.05625 L 0.25599 -0.05602 " pathEditMode="relative" rAng="0" ptsTypes="AAAAAAAA">
                                      <p:cBhvr>
                                        <p:cTn id="3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C 0.01211 -0.01343 0.02422 -0.02662 0.0349 -0.03542 C 0.04557 -0.04421 0.02734 -0.04954 0.06419 -0.05301 C 0.10104 -0.05625 0.17852 -0.05625 0.25612 -0.05625 " pathEditMode="relative" rAng="0" ptsTypes="AAAA">
                                      <p:cBhvr>
                                        <p:cTn id="3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1549 -0.00208 0.03112 -0.00394 0.04518 -0.01296 C 0.05911 -0.02176 0.04896 -0.04653 0.08385 -0.0537 C 0.11888 -0.06111 0.25508 -0.05718 0.25508 -0.05695 L 0.25508 -0.05718 L 0.25508 -0.05695 " pathEditMode="relative" rAng="0" ptsTypes="AAAAAA">
                                      <p:cBhvr>
                                        <p:cTn id="4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99 -0.05602 L 0.58802 -0.05602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12 -0.05625 L 0.5875 -0.0562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08 -0.05695 L 0.58685 -0.05695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93 L 0.09284 0.00209 L 0.11289 -0.05671 L 0.35065 -0.05602 L 0.35065 -0.05625 L 0.35065 -0.05602 " pathEditMode="relative" rAng="0" ptsTypes="AAAAAA">
                                      <p:cBhvr>
                                        <p:cTn id="6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5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023 L 0.12617 0.00069 L 0.14466 -0.0581 L 0.35039 -0.05648 L 0.35039 -0.05671 " pathEditMode="relative" rAng="0" ptsTypes="AAAAA">
                                      <p:cBhvr>
                                        <p:cTn id="72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13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44 L 0.16054 -0.00232 L 0.17851 -0.05718 L 0.35052 -0.0581 L 0.35052 -0.05787 " pathEditMode="relative" rAng="0" ptsTypes="AAAAA">
                                      <p:cBhvr>
                                        <p:cTn id="7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26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20468 -0.00232 L 0.22773 0.06551 L 0.44687 0.06643 L 0.44687 0.06667 " pathEditMode="relative" rAng="0" ptsTypes="AAAAA">
                                      <p:cBhvr>
                                        <p:cTn id="7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65 -0.05602 L 0.68268 -0.0548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78 -0.05625 L 0.6819 -0.05625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74 -0.05695 L 0.68151 -0.05602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687 0.06667 L 0.77734 0.06134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2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268 -0.05602 L 0.68919 7.40741E-7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280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2"/>
                                            </p:cond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4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216 -0.05625 L 0.68802 -0.00023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280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4"/>
                                            </p:cond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6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151 -0.05695 L 0.68932 -0.00093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280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6"/>
                                            </p:cond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8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7734 0.06134 L 0.6888 -0.00116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-312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8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3" grpId="2" animBg="1"/>
      <p:bldP spid="53" grpId="3" animBg="1"/>
      <p:bldP spid="56" grpId="0" animBg="1"/>
      <p:bldP spid="56" grpId="1" animBg="1"/>
      <p:bldP spid="56" grpId="2" animBg="1"/>
      <p:bldP spid="56" grpId="3" animBg="1"/>
      <p:bldP spid="100" grpId="0" animBg="1"/>
      <p:bldP spid="100" grpId="1" animBg="1"/>
      <p:bldP spid="100" grpId="2" animBg="1"/>
      <p:bldP spid="100" grpId="3" animBg="1"/>
      <p:bldP spid="100" grpId="4" animBg="1"/>
      <p:bldP spid="101" grpId="0" animBg="1"/>
      <p:bldP spid="101" grpId="1" animBg="1"/>
      <p:bldP spid="101" grpId="2" animBg="1"/>
      <p:bldP spid="101" grpId="3" animBg="1"/>
      <p:bldP spid="101" grpId="4" animBg="1"/>
      <p:bldP spid="102" grpId="0" animBg="1"/>
      <p:bldP spid="102" grpId="1" animBg="1"/>
      <p:bldP spid="102" grpId="2" animBg="1"/>
      <p:bldP spid="102" grpId="3" animBg="1"/>
      <p:bldP spid="102" grpId="4" animBg="1"/>
      <p:bldP spid="47" grpId="0" animBg="1"/>
      <p:bldP spid="47" grpId="1" animBg="1"/>
      <p:bldP spid="47" grpId="2" animBg="1"/>
      <p:bldP spid="47" grpId="3" animBg="1"/>
      <p:bldP spid="47" grpId="4" animBg="1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9E4833-C815-094C-9A93-12305C2F6660}"/>
              </a:ext>
            </a:extLst>
          </p:cNvPr>
          <p:cNvGrpSpPr/>
          <p:nvPr/>
        </p:nvGrpSpPr>
        <p:grpSpPr>
          <a:xfrm>
            <a:off x="823929" y="3334871"/>
            <a:ext cx="3108961" cy="1133173"/>
            <a:chOff x="0" y="3435097"/>
            <a:chExt cx="3108961" cy="11331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9782E5-275C-0449-B425-F14F8D4D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35097"/>
              <a:ext cx="3108961" cy="10058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A2A12-6FE1-BD4C-BA6D-373C5EE4BFA1}"/>
                </a:ext>
              </a:extLst>
            </p:cNvPr>
            <p:cNvSpPr/>
            <p:nvPr/>
          </p:nvSpPr>
          <p:spPr>
            <a:xfrm>
              <a:off x="2521326" y="3559293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45EB96-3DC3-E549-B330-38385B4425CF}"/>
                </a:ext>
              </a:extLst>
            </p:cNvPr>
            <p:cNvSpPr/>
            <p:nvPr/>
          </p:nvSpPr>
          <p:spPr>
            <a:xfrm>
              <a:off x="2581643" y="4396460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AE0FC3-1216-2645-8035-6AF3D0DC013B}"/>
              </a:ext>
            </a:extLst>
          </p:cNvPr>
          <p:cNvGrpSpPr/>
          <p:nvPr/>
        </p:nvGrpSpPr>
        <p:grpSpPr>
          <a:xfrm>
            <a:off x="8557391" y="2688221"/>
            <a:ext cx="3239193" cy="2097934"/>
            <a:chOff x="8952807" y="2788447"/>
            <a:chExt cx="3239193" cy="2097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C7DBBC-F590-8C46-ABAA-AB5B231F6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3" r="3126"/>
            <a:stretch/>
          </p:blipFill>
          <p:spPr>
            <a:xfrm>
              <a:off x="8952807" y="2788447"/>
              <a:ext cx="3239193" cy="20979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9E58B8-3EA8-C840-B079-5462B25BB6C2}"/>
                </a:ext>
              </a:extLst>
            </p:cNvPr>
            <p:cNvSpPr/>
            <p:nvPr/>
          </p:nvSpPr>
          <p:spPr>
            <a:xfrm>
              <a:off x="9280139" y="3559293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DD31A8-8103-DC4E-8DCF-1DCC17D95DE6}"/>
                </a:ext>
              </a:extLst>
            </p:cNvPr>
            <p:cNvSpPr/>
            <p:nvPr/>
          </p:nvSpPr>
          <p:spPr>
            <a:xfrm>
              <a:off x="9118041" y="4396460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9E6EEE-F212-A440-9925-62C44035997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669452" y="3544972"/>
            <a:ext cx="5215271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D013E6-7B88-754E-9BBC-00C04C9E97C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29769" y="4382139"/>
            <a:ext cx="4992856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87E3D90-91DE-F446-AFC2-091E980D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978" y="4326340"/>
            <a:ext cx="988541" cy="6858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A95107-4D7D-484B-B874-4E342F8D4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88" y="2783789"/>
            <a:ext cx="734122" cy="685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52A8E0-7AFA-094A-97CC-31409F6A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expected latency to distribution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D3A3977-C607-CD43-8892-6C78D9B2D884}"/>
              </a:ext>
            </a:extLst>
          </p:cNvPr>
          <p:cNvGrpSpPr/>
          <p:nvPr/>
        </p:nvGrpSpPr>
        <p:grpSpPr>
          <a:xfrm>
            <a:off x="5650780" y="3326428"/>
            <a:ext cx="1188720" cy="402336"/>
            <a:chOff x="2671762" y="7752197"/>
            <a:chExt cx="1033868" cy="34747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54CE9E9-83F4-224D-812C-3EE0804E4354}"/>
                </a:ext>
              </a:extLst>
            </p:cNvPr>
            <p:cNvSpPr/>
            <p:nvPr/>
          </p:nvSpPr>
          <p:spPr>
            <a:xfrm>
              <a:off x="2671762" y="7752197"/>
              <a:ext cx="1033868" cy="347472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(Body)"/>
                <a:cs typeface="Calibri (Body)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15FC2E-7A71-AB45-B9E4-87E8B336872A}"/>
                </a:ext>
              </a:extLst>
            </p:cNvPr>
            <p:cNvCxnSpPr/>
            <p:nvPr/>
          </p:nvCxnSpPr>
          <p:spPr>
            <a:xfrm>
              <a:off x="3019234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F5CE865-EFA0-7F4D-9E2E-B8555E295273}"/>
                </a:ext>
              </a:extLst>
            </p:cNvPr>
            <p:cNvCxnSpPr/>
            <p:nvPr/>
          </p:nvCxnSpPr>
          <p:spPr>
            <a:xfrm>
              <a:off x="3355267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E2601D6-D552-7549-A81E-FD75F933106B}"/>
              </a:ext>
            </a:extLst>
          </p:cNvPr>
          <p:cNvGrpSpPr/>
          <p:nvPr/>
        </p:nvGrpSpPr>
        <p:grpSpPr>
          <a:xfrm>
            <a:off x="5650780" y="4166757"/>
            <a:ext cx="1188720" cy="402336"/>
            <a:chOff x="2671762" y="7752197"/>
            <a:chExt cx="1033868" cy="34747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8BBEBDB-2095-A24C-913B-49A4AA073329}"/>
                </a:ext>
              </a:extLst>
            </p:cNvPr>
            <p:cNvSpPr/>
            <p:nvPr/>
          </p:nvSpPr>
          <p:spPr>
            <a:xfrm>
              <a:off x="2671762" y="7752197"/>
              <a:ext cx="1033868" cy="347472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(Body)"/>
                <a:cs typeface="Calibri (Body)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050E8EF-522F-4748-A674-434789C6AD8C}"/>
                </a:ext>
              </a:extLst>
            </p:cNvPr>
            <p:cNvCxnSpPr/>
            <p:nvPr/>
          </p:nvCxnSpPr>
          <p:spPr>
            <a:xfrm>
              <a:off x="3019234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1C2F85A-A2D6-DB4F-9E25-473291A2BD97}"/>
                </a:ext>
              </a:extLst>
            </p:cNvPr>
            <p:cNvCxnSpPr/>
            <p:nvPr/>
          </p:nvCxnSpPr>
          <p:spPr>
            <a:xfrm>
              <a:off x="3355267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9CEFE3-7ED7-7F44-9200-299D895E533A}"/>
              </a:ext>
            </a:extLst>
          </p:cNvPr>
          <p:cNvGrpSpPr/>
          <p:nvPr/>
        </p:nvGrpSpPr>
        <p:grpSpPr>
          <a:xfrm>
            <a:off x="869339" y="2731406"/>
            <a:ext cx="9074816" cy="377816"/>
            <a:chOff x="5038994" y="5102695"/>
            <a:chExt cx="3371708" cy="37781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DB404BE-B6CB-B04C-A073-918407383F4F}"/>
                </a:ext>
              </a:extLst>
            </p:cNvPr>
            <p:cNvCxnSpPr>
              <a:cxnSpLocks/>
            </p:cNvCxnSpPr>
            <p:nvPr/>
          </p:nvCxnSpPr>
          <p:spPr>
            <a:xfrm>
              <a:off x="5038994" y="5105255"/>
              <a:ext cx="32453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5556C7-C51F-5148-A7E3-D45D7EDB1F3B}"/>
                </a:ext>
              </a:extLst>
            </p:cNvPr>
            <p:cNvSpPr txBox="1"/>
            <p:nvPr/>
          </p:nvSpPr>
          <p:spPr>
            <a:xfrm>
              <a:off x="8091768" y="5102695"/>
              <a:ext cx="318934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46767A-06AD-BF4B-8EFD-4345334498F8}"/>
              </a:ext>
            </a:extLst>
          </p:cNvPr>
          <p:cNvGrpSpPr/>
          <p:nvPr/>
        </p:nvGrpSpPr>
        <p:grpSpPr>
          <a:xfrm>
            <a:off x="869338" y="5828857"/>
            <a:ext cx="9074817" cy="377816"/>
            <a:chOff x="3593985" y="5412888"/>
            <a:chExt cx="6152006" cy="37781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7ABA357-8171-7245-AB0C-5C2D3C97E91F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3F5B785-D320-0141-9A75-BDD3DD06B688}"/>
                </a:ext>
              </a:extLst>
            </p:cNvPr>
            <p:cNvSpPr txBox="1"/>
            <p:nvPr/>
          </p:nvSpPr>
          <p:spPr>
            <a:xfrm>
              <a:off x="9161880" y="5412888"/>
              <a:ext cx="584111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sp>
        <p:nvSpPr>
          <p:cNvPr id="58" name="Freeform 57">
            <a:extLst>
              <a:ext uri="{FF2B5EF4-FFF2-40B4-BE49-F238E27FC236}">
                <a16:creationId xmlns:a16="http://schemas.microsoft.com/office/drawing/2014/main" id="{D00AB766-F816-7347-BBE5-BF3D0AA87747}"/>
              </a:ext>
            </a:extLst>
          </p:cNvPr>
          <p:cNvSpPr/>
          <p:nvPr/>
        </p:nvSpPr>
        <p:spPr>
          <a:xfrm>
            <a:off x="1645765" y="5057398"/>
            <a:ext cx="6660343" cy="774019"/>
          </a:xfrm>
          <a:custGeom>
            <a:avLst/>
            <a:gdLst>
              <a:gd name="connsiteX0" fmla="*/ 0 w 10544537"/>
              <a:gd name="connsiteY0" fmla="*/ 3009425 h 3009425"/>
              <a:gd name="connsiteX1" fmla="*/ 2893671 w 10544537"/>
              <a:gd name="connsiteY1" fmla="*/ 2060300 h 3009425"/>
              <a:gd name="connsiteX2" fmla="*/ 5185458 w 10544537"/>
              <a:gd name="connsiteY2" fmla="*/ 7 h 3009425"/>
              <a:gd name="connsiteX3" fmla="*/ 7523545 w 10544537"/>
              <a:gd name="connsiteY3" fmla="*/ 2037151 h 3009425"/>
              <a:gd name="connsiteX4" fmla="*/ 10521388 w 10544537"/>
              <a:gd name="connsiteY4" fmla="*/ 3009425 h 3009425"/>
              <a:gd name="connsiteX5" fmla="*/ 10521388 w 10544537"/>
              <a:gd name="connsiteY5" fmla="*/ 3009425 h 3009425"/>
              <a:gd name="connsiteX6" fmla="*/ 10521388 w 10544537"/>
              <a:gd name="connsiteY6" fmla="*/ 3009425 h 3009425"/>
              <a:gd name="connsiteX7" fmla="*/ 10521388 w 10544537"/>
              <a:gd name="connsiteY7" fmla="*/ 3009425 h 3009425"/>
              <a:gd name="connsiteX8" fmla="*/ 10544537 w 10544537"/>
              <a:gd name="connsiteY8" fmla="*/ 2997850 h 300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537" h="3009425">
                <a:moveTo>
                  <a:pt x="0" y="3009425"/>
                </a:moveTo>
                <a:cubicBezTo>
                  <a:pt x="1014714" y="2785647"/>
                  <a:pt x="2029428" y="2561870"/>
                  <a:pt x="2893671" y="2060300"/>
                </a:cubicBezTo>
                <a:cubicBezTo>
                  <a:pt x="3757914" y="1558730"/>
                  <a:pt x="4413812" y="3865"/>
                  <a:pt x="5185458" y="7"/>
                </a:cubicBezTo>
                <a:cubicBezTo>
                  <a:pt x="5957104" y="-3851"/>
                  <a:pt x="6634223" y="1535581"/>
                  <a:pt x="7523545" y="2037151"/>
                </a:cubicBezTo>
                <a:cubicBezTo>
                  <a:pt x="8412867" y="2538721"/>
                  <a:pt x="10521388" y="3009425"/>
                  <a:pt x="10521388" y="3009425"/>
                </a:cubicBezTo>
                <a:lnTo>
                  <a:pt x="10521388" y="3009425"/>
                </a:lnTo>
                <a:lnTo>
                  <a:pt x="10521388" y="3009425"/>
                </a:lnTo>
                <a:lnTo>
                  <a:pt x="10521388" y="3009425"/>
                </a:lnTo>
                <a:lnTo>
                  <a:pt x="10544537" y="2997850"/>
                </a:lnTo>
              </a:path>
            </a:pathLst>
          </a:custGeom>
          <a:noFill/>
          <a:ln w="57150">
            <a:solidFill>
              <a:srgbClr val="03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4BE7AD61-C8C0-8146-B461-D7D16244D779}"/>
              </a:ext>
            </a:extLst>
          </p:cNvPr>
          <p:cNvSpPr/>
          <p:nvPr/>
        </p:nvSpPr>
        <p:spPr>
          <a:xfrm>
            <a:off x="1210079" y="1485251"/>
            <a:ext cx="5145741" cy="1240714"/>
          </a:xfrm>
          <a:custGeom>
            <a:avLst/>
            <a:gdLst>
              <a:gd name="connsiteX0" fmla="*/ 0 w 5145741"/>
              <a:gd name="connsiteY0" fmla="*/ 2059270 h 2059270"/>
              <a:gd name="connsiteX1" fmla="*/ 546847 w 5145741"/>
              <a:gd name="connsiteY1" fmla="*/ 15317 h 2059270"/>
              <a:gd name="connsiteX2" fmla="*/ 1694329 w 5145741"/>
              <a:gd name="connsiteY2" fmla="*/ 1171765 h 2059270"/>
              <a:gd name="connsiteX3" fmla="*/ 5145741 w 5145741"/>
              <a:gd name="connsiteY3" fmla="*/ 2059270 h 2059270"/>
              <a:gd name="connsiteX4" fmla="*/ 5145741 w 5145741"/>
              <a:gd name="connsiteY4" fmla="*/ 2059270 h 2059270"/>
              <a:gd name="connsiteX5" fmla="*/ 5145741 w 5145741"/>
              <a:gd name="connsiteY5" fmla="*/ 2059270 h 205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41" h="2059270">
                <a:moveTo>
                  <a:pt x="0" y="2059270"/>
                </a:moveTo>
                <a:cubicBezTo>
                  <a:pt x="132229" y="1111252"/>
                  <a:pt x="264459" y="163234"/>
                  <a:pt x="546847" y="15317"/>
                </a:cubicBezTo>
                <a:cubicBezTo>
                  <a:pt x="829235" y="-132601"/>
                  <a:pt x="927847" y="831106"/>
                  <a:pt x="1694329" y="1171765"/>
                </a:cubicBezTo>
                <a:cubicBezTo>
                  <a:pt x="2460811" y="1512424"/>
                  <a:pt x="5145741" y="2059270"/>
                  <a:pt x="5145741" y="2059270"/>
                </a:cubicBezTo>
                <a:lnTo>
                  <a:pt x="5145741" y="2059270"/>
                </a:lnTo>
                <a:lnTo>
                  <a:pt x="5145741" y="2059270"/>
                </a:ln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D6BF6C7-9FFA-FD41-B5F1-C4509FE8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16" y="4865711"/>
            <a:ext cx="1524000" cy="10572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94E90C2-7259-EE4A-9094-9204BD3E1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76" y="2425203"/>
            <a:ext cx="1225140" cy="114449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488346-E9F2-EE46-905E-DAEF8BF35D3E}"/>
                  </a:ext>
                </a:extLst>
              </p:cNvPr>
              <p:cNvSpPr txBox="1"/>
              <p:nvPr/>
            </p:nvSpPr>
            <p:spPr>
              <a:xfrm>
                <a:off x="4027545" y="2970469"/>
                <a:ext cx="2741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Expected latency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488346-E9F2-EE46-905E-DAEF8BF35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45" y="2970469"/>
                <a:ext cx="2741068" cy="369332"/>
              </a:xfrm>
              <a:prstGeom prst="rect">
                <a:avLst/>
              </a:prstGeom>
              <a:blipFill>
                <a:blip r:embed="rId11"/>
                <a:stretch>
                  <a:fillRect l="-92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F6AC5B-B80F-E547-BD95-5EF217418D8B}"/>
                  </a:ext>
                </a:extLst>
              </p:cNvPr>
              <p:cNvSpPr txBox="1"/>
              <p:nvPr/>
            </p:nvSpPr>
            <p:spPr>
              <a:xfrm>
                <a:off x="4025939" y="2974904"/>
                <a:ext cx="2741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trike="sngStrike" dirty="0"/>
                  <a:t>Expected latency </a:t>
                </a:r>
                <a14:m>
                  <m:oMath xmlns:m="http://schemas.openxmlformats.org/officeDocument/2006/math">
                    <m:r>
                      <a:rPr lang="en-US" b="0" i="1" strike="sngStrike" dirty="0" smtClean="0">
                        <a:latin typeface="Cambria Math" panose="02040503050406030204" pitchFamily="18" charset="0"/>
                      </a:rPr>
                      <m:t>=40 </m:t>
                    </m:r>
                    <m:r>
                      <a:rPr lang="en-US" b="0" i="1" strike="sngStrike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1" strike="sngStrike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F6AC5B-B80F-E547-BD95-5EF217418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39" y="2974904"/>
                <a:ext cx="2741068" cy="369332"/>
              </a:xfrm>
              <a:prstGeom prst="rect">
                <a:avLst/>
              </a:prstGeom>
              <a:blipFill>
                <a:blip r:embed="rId12"/>
                <a:stretch>
                  <a:fillRect l="-922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33DBE01-74C3-1144-B18D-7A7F7EEE19E5}"/>
                  </a:ext>
                </a:extLst>
              </p:cNvPr>
              <p:cNvSpPr txBox="1"/>
              <p:nvPr/>
            </p:nvSpPr>
            <p:spPr>
              <a:xfrm>
                <a:off x="4027545" y="4512474"/>
                <a:ext cx="2741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Expected latency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33DBE01-74C3-1144-B18D-7A7F7EEE1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45" y="4512474"/>
                <a:ext cx="2741068" cy="369332"/>
              </a:xfrm>
              <a:prstGeom prst="rect">
                <a:avLst/>
              </a:prstGeom>
              <a:blipFill>
                <a:blip r:embed="rId13"/>
                <a:stretch>
                  <a:fillRect l="-922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373B37-B161-F041-8340-3407725946C4}"/>
                  </a:ext>
                </a:extLst>
              </p:cNvPr>
              <p:cNvSpPr txBox="1"/>
              <p:nvPr/>
            </p:nvSpPr>
            <p:spPr>
              <a:xfrm>
                <a:off x="4025938" y="4508476"/>
                <a:ext cx="2741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trike="sngStrike" dirty="0"/>
                  <a:t>Expected latency </a:t>
                </a:r>
                <a14:m>
                  <m:oMath xmlns:m="http://schemas.openxmlformats.org/officeDocument/2006/math">
                    <m:r>
                      <a:rPr lang="en-US" b="0" i="1" strike="sngStrike" dirty="0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a:rPr lang="en-US" b="0" i="1" strike="sngStrike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b="0" i="1" strike="sngStrike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373B37-B161-F041-8340-340772594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38" y="4508476"/>
                <a:ext cx="2741068" cy="369332"/>
              </a:xfrm>
              <a:prstGeom prst="rect">
                <a:avLst/>
              </a:prstGeom>
              <a:blipFill>
                <a:blip r:embed="rId14"/>
                <a:stretch>
                  <a:fillRect l="-92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13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14453 0.01389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69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444 0.0136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6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0.14883 0.12777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638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0.1444 0.13079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61" grpId="0" animBg="1"/>
      <p:bldP spid="61" grpId="1" animBg="1"/>
      <p:bldP spid="38" grpId="0"/>
      <p:bldP spid="39" grpId="0" build="allAtOnce"/>
      <p:bldP spid="40" grpId="0"/>
      <p:bldP spid="41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1F5B7000-FE68-7448-ABB1-E5CAE99D12E7}"/>
              </a:ext>
            </a:extLst>
          </p:cNvPr>
          <p:cNvGrpSpPr/>
          <p:nvPr/>
        </p:nvGrpSpPr>
        <p:grpSpPr>
          <a:xfrm>
            <a:off x="823929" y="2688221"/>
            <a:ext cx="10972655" cy="2323919"/>
            <a:chOff x="823929" y="2688221"/>
            <a:chExt cx="10972655" cy="232391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8FB376A-DB6D-FB46-A51A-FCDB3841E19F}"/>
                </a:ext>
              </a:extLst>
            </p:cNvPr>
            <p:cNvGrpSpPr/>
            <p:nvPr/>
          </p:nvGrpSpPr>
          <p:grpSpPr>
            <a:xfrm>
              <a:off x="823929" y="3334871"/>
              <a:ext cx="3108961" cy="1133173"/>
              <a:chOff x="0" y="3435097"/>
              <a:chExt cx="3108961" cy="1133173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B7078B03-12E0-E94C-830D-79F84B7E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35097"/>
                <a:ext cx="3108961" cy="1005840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9F6BA2D-4327-144F-991A-8C4CA3A826C8}"/>
                  </a:ext>
                </a:extLst>
              </p:cNvPr>
              <p:cNvSpPr/>
              <p:nvPr/>
            </p:nvSpPr>
            <p:spPr>
              <a:xfrm>
                <a:off x="2521326" y="3559293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44FF7C8-36B4-5A43-8036-41EE72458044}"/>
                  </a:ext>
                </a:extLst>
              </p:cNvPr>
              <p:cNvSpPr/>
              <p:nvPr/>
            </p:nvSpPr>
            <p:spPr>
              <a:xfrm>
                <a:off x="2581643" y="4396460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B13D447-B4B8-5C43-B7C2-34E1575E4C77}"/>
                </a:ext>
              </a:extLst>
            </p:cNvPr>
            <p:cNvGrpSpPr/>
            <p:nvPr/>
          </p:nvGrpSpPr>
          <p:grpSpPr>
            <a:xfrm>
              <a:off x="8557391" y="2688221"/>
              <a:ext cx="3239193" cy="2097934"/>
              <a:chOff x="8952807" y="2788447"/>
              <a:chExt cx="3239193" cy="209793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0343D42-70EC-B845-BAE6-18C808D9AF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803" r="3126"/>
              <a:stretch/>
            </p:blipFill>
            <p:spPr>
              <a:xfrm>
                <a:off x="8952807" y="2788447"/>
                <a:ext cx="3239193" cy="2097934"/>
              </a:xfrm>
              <a:prstGeom prst="rect">
                <a:avLst/>
              </a:prstGeom>
            </p:spPr>
          </p:pic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1140203-FBE2-9A42-98F1-97211DFC4D2B}"/>
                  </a:ext>
                </a:extLst>
              </p:cNvPr>
              <p:cNvSpPr/>
              <p:nvPr/>
            </p:nvSpPr>
            <p:spPr>
              <a:xfrm>
                <a:off x="9280139" y="3559293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D78C2D7-D639-0945-BAF0-7F63ED3E0EF4}"/>
                  </a:ext>
                </a:extLst>
              </p:cNvPr>
              <p:cNvSpPr/>
              <p:nvPr/>
            </p:nvSpPr>
            <p:spPr>
              <a:xfrm>
                <a:off x="9118041" y="4396460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374657F-54AC-BC4C-B38B-23C8CF4DBD51}"/>
                </a:ext>
              </a:extLst>
            </p:cNvPr>
            <p:cNvCxnSpPr>
              <a:cxnSpLocks/>
              <a:stCxn id="75" idx="3"/>
              <a:endCxn id="79" idx="1"/>
            </p:cNvCxnSpPr>
            <p:nvPr/>
          </p:nvCxnSpPr>
          <p:spPr>
            <a:xfrm>
              <a:off x="3669452" y="3544972"/>
              <a:ext cx="5215271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E6D7912-6BFA-A148-9390-9A77E32D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2978" y="4326340"/>
              <a:ext cx="988541" cy="685800"/>
            </a:xfrm>
            <a:prstGeom prst="rect">
              <a:avLst/>
            </a:prstGeom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1BB2A68-7A2C-BD4A-9626-43287B94245C}"/>
                </a:ext>
              </a:extLst>
            </p:cNvPr>
            <p:cNvCxnSpPr>
              <a:cxnSpLocks/>
              <a:stCxn id="76" idx="3"/>
              <a:endCxn id="80" idx="1"/>
            </p:cNvCxnSpPr>
            <p:nvPr/>
          </p:nvCxnSpPr>
          <p:spPr>
            <a:xfrm>
              <a:off x="3729769" y="4382139"/>
              <a:ext cx="4992856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49B9B86-FFA4-7B47-B8DC-B552E6750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0188" y="2783789"/>
              <a:ext cx="734122" cy="685800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28F2A9A-0340-1F40-8255-9ED247D88394}"/>
                </a:ext>
              </a:extLst>
            </p:cNvPr>
            <p:cNvGrpSpPr/>
            <p:nvPr/>
          </p:nvGrpSpPr>
          <p:grpSpPr>
            <a:xfrm>
              <a:off x="5650780" y="4166757"/>
              <a:ext cx="1188720" cy="402336"/>
              <a:chOff x="2671762" y="7752197"/>
              <a:chExt cx="1033868" cy="34747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B7A4D0A-70D3-764C-B59D-348D2E8C077F}"/>
                  </a:ext>
                </a:extLst>
              </p:cNvPr>
              <p:cNvSpPr/>
              <p:nvPr/>
            </p:nvSpPr>
            <p:spPr>
              <a:xfrm>
                <a:off x="2671762" y="7752197"/>
                <a:ext cx="1033868" cy="34747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99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(Body)"/>
                  <a:cs typeface="Calibri (Body)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9ADA1AA-CA61-9C4C-86B0-B6DF49BB63D9}"/>
                  </a:ext>
                </a:extLst>
              </p:cNvPr>
              <p:cNvCxnSpPr/>
              <p:nvPr/>
            </p:nvCxnSpPr>
            <p:spPr>
              <a:xfrm>
                <a:off x="3019234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5DE2D36-81A6-554A-9B13-DD7B2692FAD5}"/>
                  </a:ext>
                </a:extLst>
              </p:cNvPr>
              <p:cNvCxnSpPr/>
              <p:nvPr/>
            </p:nvCxnSpPr>
            <p:spPr>
              <a:xfrm>
                <a:off x="3355267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1A5E6E6-9809-0948-A646-B7F69756C218}"/>
                </a:ext>
              </a:extLst>
            </p:cNvPr>
            <p:cNvGrpSpPr/>
            <p:nvPr/>
          </p:nvGrpSpPr>
          <p:grpSpPr>
            <a:xfrm>
              <a:off x="5650780" y="3326428"/>
              <a:ext cx="1188720" cy="402336"/>
              <a:chOff x="2671762" y="7752197"/>
              <a:chExt cx="1033868" cy="34747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384D893-633E-AD41-8677-CE56F1A61184}"/>
                  </a:ext>
                </a:extLst>
              </p:cNvPr>
              <p:cNvSpPr/>
              <p:nvPr/>
            </p:nvSpPr>
            <p:spPr>
              <a:xfrm>
                <a:off x="2671762" y="7752197"/>
                <a:ext cx="1033868" cy="34747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99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(Body)"/>
                  <a:cs typeface="Calibri (Body)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D632E2C-84E9-F747-BFCF-BEAADA373E10}"/>
                  </a:ext>
                </a:extLst>
              </p:cNvPr>
              <p:cNvCxnSpPr/>
              <p:nvPr/>
            </p:nvCxnSpPr>
            <p:spPr>
              <a:xfrm>
                <a:off x="3019234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84BDE6F-FE4C-A245-ADCA-3CF6A6247ACA}"/>
                  </a:ext>
                </a:extLst>
              </p:cNvPr>
              <p:cNvCxnSpPr/>
              <p:nvPr/>
            </p:nvCxnSpPr>
            <p:spPr>
              <a:xfrm>
                <a:off x="3355267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5023AF-C901-1D45-B67B-DDF53524B632}"/>
              </a:ext>
            </a:extLst>
          </p:cNvPr>
          <p:cNvGrpSpPr/>
          <p:nvPr/>
        </p:nvGrpSpPr>
        <p:grpSpPr>
          <a:xfrm>
            <a:off x="3274680" y="3164732"/>
            <a:ext cx="668265" cy="1240714"/>
            <a:chOff x="3274680" y="3164732"/>
            <a:chExt cx="668265" cy="124071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70FB14-BCED-774E-A869-2A805CA09394}"/>
                </a:ext>
              </a:extLst>
            </p:cNvPr>
            <p:cNvSpPr/>
            <p:nvPr/>
          </p:nvSpPr>
          <p:spPr>
            <a:xfrm>
              <a:off x="3274979" y="3164732"/>
              <a:ext cx="667966" cy="291830"/>
            </a:xfrm>
            <a:custGeom>
              <a:avLst/>
              <a:gdLst>
                <a:gd name="connsiteX0" fmla="*/ 0 w 667966"/>
                <a:gd name="connsiteY0" fmla="*/ 285345 h 291830"/>
                <a:gd name="connsiteX1" fmla="*/ 667966 w 667966"/>
                <a:gd name="connsiteY1" fmla="*/ 291830 h 291830"/>
                <a:gd name="connsiteX2" fmla="*/ 531778 w 667966"/>
                <a:gd name="connsiteY2" fmla="*/ 123217 h 291830"/>
                <a:gd name="connsiteX3" fmla="*/ 415047 w 667966"/>
                <a:gd name="connsiteY3" fmla="*/ 12970 h 291830"/>
                <a:gd name="connsiteX4" fmla="*/ 304800 w 667966"/>
                <a:gd name="connsiteY4" fmla="*/ 0 h 291830"/>
                <a:gd name="connsiteX5" fmla="*/ 77821 w 667966"/>
                <a:gd name="connsiteY5" fmla="*/ 129702 h 291830"/>
                <a:gd name="connsiteX6" fmla="*/ 0 w 667966"/>
                <a:gd name="connsiteY6" fmla="*/ 285345 h 2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966" h="291830">
                  <a:moveTo>
                    <a:pt x="0" y="285345"/>
                  </a:moveTo>
                  <a:lnTo>
                    <a:pt x="667966" y="291830"/>
                  </a:lnTo>
                  <a:lnTo>
                    <a:pt x="531778" y="123217"/>
                  </a:lnTo>
                  <a:lnTo>
                    <a:pt x="415047" y="12970"/>
                  </a:lnTo>
                  <a:lnTo>
                    <a:pt x="304800" y="0"/>
                  </a:lnTo>
                  <a:lnTo>
                    <a:pt x="77821" y="129702"/>
                  </a:lnTo>
                  <a:lnTo>
                    <a:pt x="0" y="285345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0DF1D9-1AFF-1C43-A38D-1822A9150CDA}"/>
                </a:ext>
              </a:extLst>
            </p:cNvPr>
            <p:cNvSpPr/>
            <p:nvPr/>
          </p:nvSpPr>
          <p:spPr>
            <a:xfrm>
              <a:off x="3274680" y="3429000"/>
              <a:ext cx="667966" cy="97644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795C9-4406-B34E-AC3D-132D91F43465}"/>
              </a:ext>
            </a:extLst>
          </p:cNvPr>
          <p:cNvGrpSpPr/>
          <p:nvPr/>
        </p:nvGrpSpPr>
        <p:grpSpPr>
          <a:xfrm>
            <a:off x="5588516" y="3611184"/>
            <a:ext cx="2214055" cy="762773"/>
            <a:chOff x="5588516" y="3611184"/>
            <a:chExt cx="2214055" cy="76277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36AE022-66E7-B248-951F-008127285EE0}"/>
                </a:ext>
              </a:extLst>
            </p:cNvPr>
            <p:cNvSpPr/>
            <p:nvPr/>
          </p:nvSpPr>
          <p:spPr>
            <a:xfrm>
              <a:off x="5588516" y="3611184"/>
              <a:ext cx="2214055" cy="427029"/>
            </a:xfrm>
            <a:custGeom>
              <a:avLst/>
              <a:gdLst>
                <a:gd name="connsiteX0" fmla="*/ 0 w 2214055"/>
                <a:gd name="connsiteY0" fmla="*/ 422388 h 427029"/>
                <a:gd name="connsiteX1" fmla="*/ 2214055 w 2214055"/>
                <a:gd name="connsiteY1" fmla="*/ 427029 h 427029"/>
                <a:gd name="connsiteX2" fmla="*/ 2060881 w 2214055"/>
                <a:gd name="connsiteY2" fmla="*/ 334197 h 427029"/>
                <a:gd name="connsiteX3" fmla="*/ 1861291 w 2214055"/>
                <a:gd name="connsiteY3" fmla="*/ 255289 h 427029"/>
                <a:gd name="connsiteX4" fmla="*/ 1689551 w 2214055"/>
                <a:gd name="connsiteY4" fmla="*/ 176381 h 427029"/>
                <a:gd name="connsiteX5" fmla="*/ 1489961 w 2214055"/>
                <a:gd name="connsiteY5" fmla="*/ 88191 h 427029"/>
                <a:gd name="connsiteX6" fmla="*/ 1313579 w 2214055"/>
                <a:gd name="connsiteY6" fmla="*/ 32491 h 427029"/>
                <a:gd name="connsiteX7" fmla="*/ 1151123 w 2214055"/>
                <a:gd name="connsiteY7" fmla="*/ 0 h 427029"/>
                <a:gd name="connsiteX8" fmla="*/ 997949 w 2214055"/>
                <a:gd name="connsiteY8" fmla="*/ 13925 h 427029"/>
                <a:gd name="connsiteX9" fmla="*/ 793718 w 2214055"/>
                <a:gd name="connsiteY9" fmla="*/ 46416 h 427029"/>
                <a:gd name="connsiteX10" fmla="*/ 580203 w 2214055"/>
                <a:gd name="connsiteY10" fmla="*/ 129965 h 427029"/>
                <a:gd name="connsiteX11" fmla="*/ 283139 w 2214055"/>
                <a:gd name="connsiteY11" fmla="*/ 278497 h 427029"/>
                <a:gd name="connsiteX12" fmla="*/ 0 w 2214055"/>
                <a:gd name="connsiteY12" fmla="*/ 422388 h 42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4055" h="427029">
                  <a:moveTo>
                    <a:pt x="0" y="422388"/>
                  </a:moveTo>
                  <a:lnTo>
                    <a:pt x="2214055" y="427029"/>
                  </a:lnTo>
                  <a:lnTo>
                    <a:pt x="2060881" y="334197"/>
                  </a:lnTo>
                  <a:lnTo>
                    <a:pt x="1861291" y="255289"/>
                  </a:lnTo>
                  <a:lnTo>
                    <a:pt x="1689551" y="176381"/>
                  </a:lnTo>
                  <a:lnTo>
                    <a:pt x="1489961" y="88191"/>
                  </a:lnTo>
                  <a:lnTo>
                    <a:pt x="1313579" y="32491"/>
                  </a:lnTo>
                  <a:lnTo>
                    <a:pt x="1151123" y="0"/>
                  </a:lnTo>
                  <a:lnTo>
                    <a:pt x="997949" y="13925"/>
                  </a:lnTo>
                  <a:lnTo>
                    <a:pt x="793718" y="46416"/>
                  </a:lnTo>
                  <a:lnTo>
                    <a:pt x="580203" y="129965"/>
                  </a:lnTo>
                  <a:lnTo>
                    <a:pt x="283139" y="278497"/>
                  </a:lnTo>
                  <a:lnTo>
                    <a:pt x="0" y="422388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CBFCFA-E2A0-1144-AFB2-D7E63078CF5E}"/>
                </a:ext>
              </a:extLst>
            </p:cNvPr>
            <p:cNvSpPr/>
            <p:nvPr/>
          </p:nvSpPr>
          <p:spPr>
            <a:xfrm>
              <a:off x="5613632" y="4027706"/>
              <a:ext cx="2188939" cy="3462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30A6936-53C3-4A42-9213-52E81A7C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Embracing uncertainty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A26CE-5CBF-A54A-B926-FF6408BFB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16" y="4865711"/>
            <a:ext cx="1524000" cy="1057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877C7D-78F8-1C43-904B-5315AE083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76" y="2425203"/>
            <a:ext cx="1225140" cy="1144498"/>
          </a:xfrm>
          <a:prstGeom prst="rect">
            <a:avLst/>
          </a:prstGeom>
          <a:noFill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CD7FE-CEA4-7546-B8DA-632F8865AD12}"/>
              </a:ext>
            </a:extLst>
          </p:cNvPr>
          <p:cNvGrpSpPr/>
          <p:nvPr/>
        </p:nvGrpSpPr>
        <p:grpSpPr>
          <a:xfrm>
            <a:off x="2630397" y="3628367"/>
            <a:ext cx="9074816" cy="377816"/>
            <a:chOff x="5038994" y="5102695"/>
            <a:chExt cx="3371708" cy="37781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DD444C-6924-9F41-9F70-2A399DAA3E15}"/>
                </a:ext>
              </a:extLst>
            </p:cNvPr>
            <p:cNvCxnSpPr>
              <a:cxnSpLocks/>
            </p:cNvCxnSpPr>
            <p:nvPr/>
          </p:nvCxnSpPr>
          <p:spPr>
            <a:xfrm>
              <a:off x="5038994" y="5105255"/>
              <a:ext cx="32453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9279BD-EA10-0942-96FF-A153403DFEA7}"/>
                </a:ext>
              </a:extLst>
            </p:cNvPr>
            <p:cNvSpPr txBox="1"/>
            <p:nvPr/>
          </p:nvSpPr>
          <p:spPr>
            <a:xfrm>
              <a:off x="8091768" y="5102695"/>
              <a:ext cx="318934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E319D7-2F16-FA4A-8FE6-7AA4E9309420}"/>
              </a:ext>
            </a:extLst>
          </p:cNvPr>
          <p:cNvGrpSpPr/>
          <p:nvPr/>
        </p:nvGrpSpPr>
        <p:grpSpPr>
          <a:xfrm>
            <a:off x="2630396" y="5922986"/>
            <a:ext cx="9074817" cy="377816"/>
            <a:chOff x="3593985" y="5412888"/>
            <a:chExt cx="6152006" cy="37781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E185AD7-3F20-B04E-BC42-DDA028EEA95A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65759A-7935-4441-A022-0E8ECC8F2AEC}"/>
                </a:ext>
              </a:extLst>
            </p:cNvPr>
            <p:cNvSpPr txBox="1"/>
            <p:nvPr/>
          </p:nvSpPr>
          <p:spPr>
            <a:xfrm>
              <a:off x="9161880" y="5412888"/>
              <a:ext cx="584111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892A5990-5995-9440-8AD5-EC8B7D8CF878}"/>
              </a:ext>
            </a:extLst>
          </p:cNvPr>
          <p:cNvSpPr/>
          <p:nvPr/>
        </p:nvSpPr>
        <p:spPr>
          <a:xfrm>
            <a:off x="3406823" y="5151527"/>
            <a:ext cx="6660343" cy="774019"/>
          </a:xfrm>
          <a:custGeom>
            <a:avLst/>
            <a:gdLst>
              <a:gd name="connsiteX0" fmla="*/ 0 w 10544537"/>
              <a:gd name="connsiteY0" fmla="*/ 3009425 h 3009425"/>
              <a:gd name="connsiteX1" fmla="*/ 2893671 w 10544537"/>
              <a:gd name="connsiteY1" fmla="*/ 2060300 h 3009425"/>
              <a:gd name="connsiteX2" fmla="*/ 5185458 w 10544537"/>
              <a:gd name="connsiteY2" fmla="*/ 7 h 3009425"/>
              <a:gd name="connsiteX3" fmla="*/ 7523545 w 10544537"/>
              <a:gd name="connsiteY3" fmla="*/ 2037151 h 3009425"/>
              <a:gd name="connsiteX4" fmla="*/ 10521388 w 10544537"/>
              <a:gd name="connsiteY4" fmla="*/ 3009425 h 3009425"/>
              <a:gd name="connsiteX5" fmla="*/ 10521388 w 10544537"/>
              <a:gd name="connsiteY5" fmla="*/ 3009425 h 3009425"/>
              <a:gd name="connsiteX6" fmla="*/ 10521388 w 10544537"/>
              <a:gd name="connsiteY6" fmla="*/ 3009425 h 3009425"/>
              <a:gd name="connsiteX7" fmla="*/ 10521388 w 10544537"/>
              <a:gd name="connsiteY7" fmla="*/ 3009425 h 3009425"/>
              <a:gd name="connsiteX8" fmla="*/ 10544537 w 10544537"/>
              <a:gd name="connsiteY8" fmla="*/ 2997850 h 300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537" h="3009425">
                <a:moveTo>
                  <a:pt x="0" y="3009425"/>
                </a:moveTo>
                <a:cubicBezTo>
                  <a:pt x="1014714" y="2785647"/>
                  <a:pt x="2029428" y="2561870"/>
                  <a:pt x="2893671" y="2060300"/>
                </a:cubicBezTo>
                <a:cubicBezTo>
                  <a:pt x="3757914" y="1558730"/>
                  <a:pt x="4413812" y="3865"/>
                  <a:pt x="5185458" y="7"/>
                </a:cubicBezTo>
                <a:cubicBezTo>
                  <a:pt x="5957104" y="-3851"/>
                  <a:pt x="6634223" y="1535581"/>
                  <a:pt x="7523545" y="2037151"/>
                </a:cubicBezTo>
                <a:cubicBezTo>
                  <a:pt x="8412867" y="2538721"/>
                  <a:pt x="10521388" y="3009425"/>
                  <a:pt x="10521388" y="3009425"/>
                </a:cubicBezTo>
                <a:lnTo>
                  <a:pt x="10521388" y="3009425"/>
                </a:lnTo>
                <a:lnTo>
                  <a:pt x="10521388" y="3009425"/>
                </a:lnTo>
                <a:lnTo>
                  <a:pt x="10521388" y="3009425"/>
                </a:lnTo>
                <a:lnTo>
                  <a:pt x="10544537" y="2997850"/>
                </a:lnTo>
              </a:path>
            </a:pathLst>
          </a:custGeom>
          <a:noFill/>
          <a:ln w="57150">
            <a:solidFill>
              <a:srgbClr val="03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A9F6A8C-477F-DE4A-9197-F912CE687697}"/>
              </a:ext>
            </a:extLst>
          </p:cNvPr>
          <p:cNvSpPr/>
          <p:nvPr/>
        </p:nvSpPr>
        <p:spPr>
          <a:xfrm>
            <a:off x="2971137" y="2382212"/>
            <a:ext cx="5145741" cy="1240714"/>
          </a:xfrm>
          <a:custGeom>
            <a:avLst/>
            <a:gdLst>
              <a:gd name="connsiteX0" fmla="*/ 0 w 5145741"/>
              <a:gd name="connsiteY0" fmla="*/ 2059270 h 2059270"/>
              <a:gd name="connsiteX1" fmla="*/ 546847 w 5145741"/>
              <a:gd name="connsiteY1" fmla="*/ 15317 h 2059270"/>
              <a:gd name="connsiteX2" fmla="*/ 1694329 w 5145741"/>
              <a:gd name="connsiteY2" fmla="*/ 1171765 h 2059270"/>
              <a:gd name="connsiteX3" fmla="*/ 5145741 w 5145741"/>
              <a:gd name="connsiteY3" fmla="*/ 2059270 h 2059270"/>
              <a:gd name="connsiteX4" fmla="*/ 5145741 w 5145741"/>
              <a:gd name="connsiteY4" fmla="*/ 2059270 h 2059270"/>
              <a:gd name="connsiteX5" fmla="*/ 5145741 w 5145741"/>
              <a:gd name="connsiteY5" fmla="*/ 2059270 h 205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41" h="2059270">
                <a:moveTo>
                  <a:pt x="0" y="2059270"/>
                </a:moveTo>
                <a:cubicBezTo>
                  <a:pt x="132229" y="1111252"/>
                  <a:pt x="264459" y="163234"/>
                  <a:pt x="546847" y="15317"/>
                </a:cubicBezTo>
                <a:cubicBezTo>
                  <a:pt x="829235" y="-132601"/>
                  <a:pt x="927847" y="831106"/>
                  <a:pt x="1694329" y="1171765"/>
                </a:cubicBezTo>
                <a:cubicBezTo>
                  <a:pt x="2460811" y="1512424"/>
                  <a:pt x="5145741" y="2059270"/>
                  <a:pt x="5145741" y="2059270"/>
                </a:cubicBezTo>
                <a:lnTo>
                  <a:pt x="5145741" y="2059270"/>
                </a:lnTo>
                <a:lnTo>
                  <a:pt x="5145741" y="2059270"/>
                </a:ln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171738-081D-3B4B-811E-D3CE3361910B}"/>
              </a:ext>
            </a:extLst>
          </p:cNvPr>
          <p:cNvGrpSpPr/>
          <p:nvPr/>
        </p:nvGrpSpPr>
        <p:grpSpPr>
          <a:xfrm>
            <a:off x="3406822" y="4037367"/>
            <a:ext cx="4534454" cy="351084"/>
            <a:chOff x="4363657" y="5681216"/>
            <a:chExt cx="3758752" cy="240127"/>
          </a:xfrm>
          <a:solidFill>
            <a:schemeClr val="bg1">
              <a:lumMod val="65000"/>
            </a:schemeClr>
          </a:solidFill>
        </p:grpSpPr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844120F9-0637-3642-BAC7-29BA77E32C23}"/>
                </a:ext>
              </a:extLst>
            </p:cNvPr>
            <p:cNvSpPr/>
            <p:nvPr/>
          </p:nvSpPr>
          <p:spPr>
            <a:xfrm>
              <a:off x="5313085" y="5681216"/>
              <a:ext cx="2323713" cy="164597"/>
            </a:xfrm>
            <a:prstGeom prst="triangle">
              <a:avLst>
                <a:gd name="adj" fmla="val 364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48747582-CB75-A444-B68A-1B9AACB44D9D}"/>
                </a:ext>
              </a:extLst>
            </p:cNvPr>
            <p:cNvSpPr/>
            <p:nvPr/>
          </p:nvSpPr>
          <p:spPr>
            <a:xfrm>
              <a:off x="5793165" y="5734987"/>
              <a:ext cx="2323713" cy="182880"/>
            </a:xfrm>
            <a:prstGeom prst="triangle">
              <a:avLst>
                <a:gd name="adj" fmla="val 344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136A0EA5-B6A9-864C-B617-45904154944F}"/>
                </a:ext>
              </a:extLst>
            </p:cNvPr>
            <p:cNvSpPr/>
            <p:nvPr/>
          </p:nvSpPr>
          <p:spPr>
            <a:xfrm>
              <a:off x="4363657" y="5756746"/>
              <a:ext cx="3758752" cy="16459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47F66670-CE9E-234B-8899-88AB675390FE}"/>
              </a:ext>
            </a:extLst>
          </p:cNvPr>
          <p:cNvSpPr/>
          <p:nvPr/>
        </p:nvSpPr>
        <p:spPr>
          <a:xfrm>
            <a:off x="2971137" y="3156231"/>
            <a:ext cx="5145741" cy="1240714"/>
          </a:xfrm>
          <a:custGeom>
            <a:avLst/>
            <a:gdLst>
              <a:gd name="connsiteX0" fmla="*/ 0 w 5145741"/>
              <a:gd name="connsiteY0" fmla="*/ 2059270 h 2059270"/>
              <a:gd name="connsiteX1" fmla="*/ 546847 w 5145741"/>
              <a:gd name="connsiteY1" fmla="*/ 15317 h 2059270"/>
              <a:gd name="connsiteX2" fmla="*/ 1694329 w 5145741"/>
              <a:gd name="connsiteY2" fmla="*/ 1171765 h 2059270"/>
              <a:gd name="connsiteX3" fmla="*/ 5145741 w 5145741"/>
              <a:gd name="connsiteY3" fmla="*/ 2059270 h 2059270"/>
              <a:gd name="connsiteX4" fmla="*/ 5145741 w 5145741"/>
              <a:gd name="connsiteY4" fmla="*/ 2059270 h 2059270"/>
              <a:gd name="connsiteX5" fmla="*/ 5145741 w 5145741"/>
              <a:gd name="connsiteY5" fmla="*/ 2059270 h 205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41" h="2059270">
                <a:moveTo>
                  <a:pt x="0" y="2059270"/>
                </a:moveTo>
                <a:cubicBezTo>
                  <a:pt x="132229" y="1111252"/>
                  <a:pt x="264459" y="163234"/>
                  <a:pt x="546847" y="15317"/>
                </a:cubicBezTo>
                <a:cubicBezTo>
                  <a:pt x="829235" y="-132601"/>
                  <a:pt x="927847" y="831106"/>
                  <a:pt x="1694329" y="1171765"/>
                </a:cubicBezTo>
                <a:cubicBezTo>
                  <a:pt x="2460811" y="1512424"/>
                  <a:pt x="5145741" y="2059270"/>
                  <a:pt x="5145741" y="2059270"/>
                </a:cubicBezTo>
                <a:lnTo>
                  <a:pt x="5145741" y="2059270"/>
                </a:lnTo>
                <a:lnTo>
                  <a:pt x="5145741" y="2059270"/>
                </a:ln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CE1D96-6EE6-364B-B2C4-6F037FBABA02}"/>
              </a:ext>
            </a:extLst>
          </p:cNvPr>
          <p:cNvGrpSpPr/>
          <p:nvPr/>
        </p:nvGrpSpPr>
        <p:grpSpPr>
          <a:xfrm>
            <a:off x="2630396" y="4385510"/>
            <a:ext cx="9074817" cy="377816"/>
            <a:chOff x="3593985" y="5412888"/>
            <a:chExt cx="6152006" cy="377816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541DC2C-8564-854F-94FE-FE257B884684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950951-9893-9042-AFA4-316EB8FA4FDD}"/>
                </a:ext>
              </a:extLst>
            </p:cNvPr>
            <p:cNvSpPr txBox="1"/>
            <p:nvPr/>
          </p:nvSpPr>
          <p:spPr>
            <a:xfrm>
              <a:off x="9161880" y="5412888"/>
              <a:ext cx="584111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C553DBC-48D2-234C-A04A-A5B13D639397}"/>
              </a:ext>
            </a:extLst>
          </p:cNvPr>
          <p:cNvSpPr txBox="1"/>
          <p:nvPr/>
        </p:nvSpPr>
        <p:spPr>
          <a:xfrm>
            <a:off x="4395231" y="1578829"/>
            <a:ext cx="4275482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300" b="1" dirty="0"/>
              <a:t>Strategic</a:t>
            </a:r>
            <a:r>
              <a:rPr lang="en-US" sz="3300" dirty="0"/>
              <a:t> redundancy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C3556B-2660-7B44-AFA4-EE5546C17DD5}"/>
              </a:ext>
            </a:extLst>
          </p:cNvPr>
          <p:cNvSpPr/>
          <p:nvPr/>
        </p:nvSpPr>
        <p:spPr>
          <a:xfrm>
            <a:off x="3578979" y="5396040"/>
            <a:ext cx="590798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dirty="0"/>
              <a:t>Send redundantly over networks</a:t>
            </a:r>
          </a:p>
          <a:p>
            <a:pPr algn="ctr"/>
            <a:r>
              <a:rPr lang="en-US" sz="3300" dirty="0"/>
              <a:t>with confidence intervals overlap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715E60C-D3B2-A845-8D50-27989FFDAEC4}"/>
              </a:ext>
            </a:extLst>
          </p:cNvPr>
          <p:cNvSpPr/>
          <p:nvPr/>
        </p:nvSpPr>
        <p:spPr>
          <a:xfrm>
            <a:off x="3406822" y="3622021"/>
            <a:ext cx="6660343" cy="774019"/>
          </a:xfrm>
          <a:custGeom>
            <a:avLst/>
            <a:gdLst>
              <a:gd name="connsiteX0" fmla="*/ 0 w 10544537"/>
              <a:gd name="connsiteY0" fmla="*/ 3009425 h 3009425"/>
              <a:gd name="connsiteX1" fmla="*/ 2893671 w 10544537"/>
              <a:gd name="connsiteY1" fmla="*/ 2060300 h 3009425"/>
              <a:gd name="connsiteX2" fmla="*/ 5185458 w 10544537"/>
              <a:gd name="connsiteY2" fmla="*/ 7 h 3009425"/>
              <a:gd name="connsiteX3" fmla="*/ 7523545 w 10544537"/>
              <a:gd name="connsiteY3" fmla="*/ 2037151 h 3009425"/>
              <a:gd name="connsiteX4" fmla="*/ 10521388 w 10544537"/>
              <a:gd name="connsiteY4" fmla="*/ 3009425 h 3009425"/>
              <a:gd name="connsiteX5" fmla="*/ 10521388 w 10544537"/>
              <a:gd name="connsiteY5" fmla="*/ 3009425 h 3009425"/>
              <a:gd name="connsiteX6" fmla="*/ 10521388 w 10544537"/>
              <a:gd name="connsiteY6" fmla="*/ 3009425 h 3009425"/>
              <a:gd name="connsiteX7" fmla="*/ 10521388 w 10544537"/>
              <a:gd name="connsiteY7" fmla="*/ 3009425 h 3009425"/>
              <a:gd name="connsiteX8" fmla="*/ 10544537 w 10544537"/>
              <a:gd name="connsiteY8" fmla="*/ 2997850 h 300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537" h="3009425">
                <a:moveTo>
                  <a:pt x="0" y="3009425"/>
                </a:moveTo>
                <a:cubicBezTo>
                  <a:pt x="1014714" y="2785647"/>
                  <a:pt x="2029428" y="2561870"/>
                  <a:pt x="2893671" y="2060300"/>
                </a:cubicBezTo>
                <a:cubicBezTo>
                  <a:pt x="3757914" y="1558730"/>
                  <a:pt x="4413812" y="3865"/>
                  <a:pt x="5185458" y="7"/>
                </a:cubicBezTo>
                <a:cubicBezTo>
                  <a:pt x="5957104" y="-3851"/>
                  <a:pt x="6634223" y="1535581"/>
                  <a:pt x="7523545" y="2037151"/>
                </a:cubicBezTo>
                <a:cubicBezTo>
                  <a:pt x="8412867" y="2538721"/>
                  <a:pt x="10521388" y="3009425"/>
                  <a:pt x="10521388" y="3009425"/>
                </a:cubicBezTo>
                <a:lnTo>
                  <a:pt x="10521388" y="3009425"/>
                </a:lnTo>
                <a:lnTo>
                  <a:pt x="10521388" y="3009425"/>
                </a:lnTo>
                <a:lnTo>
                  <a:pt x="10521388" y="3009425"/>
                </a:lnTo>
                <a:lnTo>
                  <a:pt x="10544537" y="2997850"/>
                </a:lnTo>
              </a:path>
            </a:pathLst>
          </a:custGeom>
          <a:noFill/>
          <a:ln w="57150">
            <a:solidFill>
              <a:srgbClr val="03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FCC7BE5-70DF-7741-9B6D-DF5A38E2CB7F}"/>
              </a:ext>
            </a:extLst>
          </p:cNvPr>
          <p:cNvSpPr/>
          <p:nvPr/>
        </p:nvSpPr>
        <p:spPr>
          <a:xfrm>
            <a:off x="3313176" y="3729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089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6.25E-7 -0.2233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8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00013 -0.2233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8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00065 0.1129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0.07448 0.22639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1131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0.07539 0.22616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1129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7526 0.22616 " pathEditMode="relative" rAng="0" ptsTypes="AA">
                                      <p:cBhvr>
                                        <p:cTn id="7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1129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-0.07747 0.22755 " pathEditMode="relative" rAng="0" ptsTypes="AA">
                                      <p:cBhvr>
                                        <p:cTn id="7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1136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07617 0.22847 " pathEditMode="relative" rAng="0" ptsTypes="AA">
                                      <p:cBhvr>
                                        <p:cTn id="7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5" y="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0" presetClass="path" presetSubtype="0" accel="50000" decel="5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.55112E-17 7.40741E-7 L 0.00573 -0.03866 L 0.02057 -0.05532 L 0.05938 -0.05532 L 0.25599 -0.05625 L 0.25599 -0.05602 L 0.25599 -0.05625 L 0.25599 -0.05602 " pathEditMode="relative" rAng="0" ptsTypes="AAAAAAAA">
                                      <p:cBhvr>
                                        <p:cTn id="8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99 -0.05602 L 0.58802 -0.05602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36" grpId="0" animBg="1"/>
      <p:bldP spid="36" grpId="1" animBg="1"/>
      <p:bldP spid="36" grpId="2" animBg="1"/>
      <p:bldP spid="28" grpId="0"/>
      <p:bldP spid="31" grpId="0"/>
      <p:bldP spid="31" grpId="1"/>
      <p:bldP spid="40" grpId="0" animBg="1"/>
      <p:bldP spid="40" grpId="1" animBg="1"/>
      <p:bldP spid="40" grpId="2" animBg="1"/>
      <p:bldP spid="110" grpId="0" animBg="1"/>
      <p:bldP spid="110" grpId="1" animBg="1"/>
      <p:bldP spid="110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9E4833-C815-094C-9A93-12305C2F6660}"/>
              </a:ext>
            </a:extLst>
          </p:cNvPr>
          <p:cNvGrpSpPr/>
          <p:nvPr/>
        </p:nvGrpSpPr>
        <p:grpSpPr>
          <a:xfrm>
            <a:off x="823929" y="3334871"/>
            <a:ext cx="3108961" cy="1133173"/>
            <a:chOff x="0" y="3435097"/>
            <a:chExt cx="3108961" cy="11331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9782E5-275C-0449-B425-F14F8D4D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35097"/>
              <a:ext cx="3108961" cy="10058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A2A12-6FE1-BD4C-BA6D-373C5EE4BFA1}"/>
                </a:ext>
              </a:extLst>
            </p:cNvPr>
            <p:cNvSpPr/>
            <p:nvPr/>
          </p:nvSpPr>
          <p:spPr>
            <a:xfrm>
              <a:off x="2521326" y="3559293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45EB96-3DC3-E549-B330-38385B4425CF}"/>
                </a:ext>
              </a:extLst>
            </p:cNvPr>
            <p:cNvSpPr/>
            <p:nvPr/>
          </p:nvSpPr>
          <p:spPr>
            <a:xfrm>
              <a:off x="2581643" y="4396460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AE0FC3-1216-2645-8035-6AF3D0DC013B}"/>
              </a:ext>
            </a:extLst>
          </p:cNvPr>
          <p:cNvGrpSpPr/>
          <p:nvPr/>
        </p:nvGrpSpPr>
        <p:grpSpPr>
          <a:xfrm>
            <a:off x="8557391" y="2688221"/>
            <a:ext cx="3239193" cy="2097934"/>
            <a:chOff x="8952807" y="2788447"/>
            <a:chExt cx="3239193" cy="2097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C7DBBC-F590-8C46-ABAA-AB5B231F6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3" r="3126"/>
            <a:stretch/>
          </p:blipFill>
          <p:spPr>
            <a:xfrm>
              <a:off x="8952807" y="2788447"/>
              <a:ext cx="3239193" cy="20979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9E58B8-3EA8-C840-B079-5462B25BB6C2}"/>
                </a:ext>
              </a:extLst>
            </p:cNvPr>
            <p:cNvSpPr/>
            <p:nvPr/>
          </p:nvSpPr>
          <p:spPr>
            <a:xfrm>
              <a:off x="9280139" y="3559293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DD31A8-8103-DC4E-8DCF-1DCC17D95DE6}"/>
                </a:ext>
              </a:extLst>
            </p:cNvPr>
            <p:cNvSpPr/>
            <p:nvPr/>
          </p:nvSpPr>
          <p:spPr>
            <a:xfrm>
              <a:off x="9118041" y="4396460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9E6EEE-F212-A440-9925-62C44035997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669452" y="3544972"/>
            <a:ext cx="5215271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D013E6-7B88-754E-9BBC-00C04C9E97C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29769" y="4382139"/>
            <a:ext cx="4992856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087E3D90-91DE-F446-AFC2-091E980D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978" y="4326340"/>
            <a:ext cx="988541" cy="6858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A95107-4D7D-484B-B874-4E342F8D4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88" y="2783789"/>
            <a:ext cx="734122" cy="685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52A8E0-7AFA-094A-97CC-31409F6A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Tunable knob: % of confidence interval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D3A3977-C607-CD43-8892-6C78D9B2D884}"/>
              </a:ext>
            </a:extLst>
          </p:cNvPr>
          <p:cNvGrpSpPr/>
          <p:nvPr/>
        </p:nvGrpSpPr>
        <p:grpSpPr>
          <a:xfrm>
            <a:off x="5650780" y="3326428"/>
            <a:ext cx="1188720" cy="402336"/>
            <a:chOff x="2671762" y="7752197"/>
            <a:chExt cx="1033868" cy="34747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54CE9E9-83F4-224D-812C-3EE0804E4354}"/>
                </a:ext>
              </a:extLst>
            </p:cNvPr>
            <p:cNvSpPr/>
            <p:nvPr/>
          </p:nvSpPr>
          <p:spPr>
            <a:xfrm>
              <a:off x="2671762" y="7752197"/>
              <a:ext cx="1033868" cy="347472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(Body)"/>
                <a:cs typeface="Calibri (Body)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15FC2E-7A71-AB45-B9E4-87E8B336872A}"/>
                </a:ext>
              </a:extLst>
            </p:cNvPr>
            <p:cNvCxnSpPr/>
            <p:nvPr/>
          </p:nvCxnSpPr>
          <p:spPr>
            <a:xfrm>
              <a:off x="3019234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F5CE865-EFA0-7F4D-9E2E-B8555E295273}"/>
                </a:ext>
              </a:extLst>
            </p:cNvPr>
            <p:cNvCxnSpPr/>
            <p:nvPr/>
          </p:nvCxnSpPr>
          <p:spPr>
            <a:xfrm>
              <a:off x="3355267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E2601D6-D552-7549-A81E-FD75F933106B}"/>
              </a:ext>
            </a:extLst>
          </p:cNvPr>
          <p:cNvGrpSpPr/>
          <p:nvPr/>
        </p:nvGrpSpPr>
        <p:grpSpPr>
          <a:xfrm>
            <a:off x="5650780" y="4166757"/>
            <a:ext cx="1188720" cy="402336"/>
            <a:chOff x="2671762" y="7752197"/>
            <a:chExt cx="1033868" cy="34747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8BBEBDB-2095-A24C-913B-49A4AA073329}"/>
                </a:ext>
              </a:extLst>
            </p:cNvPr>
            <p:cNvSpPr/>
            <p:nvPr/>
          </p:nvSpPr>
          <p:spPr>
            <a:xfrm>
              <a:off x="2671762" y="7752197"/>
              <a:ext cx="1033868" cy="347472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(Body)"/>
                <a:cs typeface="Calibri (Body)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050E8EF-522F-4748-A674-434789C6AD8C}"/>
                </a:ext>
              </a:extLst>
            </p:cNvPr>
            <p:cNvCxnSpPr/>
            <p:nvPr/>
          </p:nvCxnSpPr>
          <p:spPr>
            <a:xfrm>
              <a:off x="3019234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1C2F85A-A2D6-DB4F-9E25-473291A2BD97}"/>
                </a:ext>
              </a:extLst>
            </p:cNvPr>
            <p:cNvCxnSpPr/>
            <p:nvPr/>
          </p:nvCxnSpPr>
          <p:spPr>
            <a:xfrm>
              <a:off x="3355267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BF480ED5-FBF1-7C4F-BCF1-F2DCD1D54CC0}"/>
              </a:ext>
            </a:extLst>
          </p:cNvPr>
          <p:cNvSpPr/>
          <p:nvPr/>
        </p:nvSpPr>
        <p:spPr>
          <a:xfrm>
            <a:off x="2929128" y="3735040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DEE0ABD-71F5-5C40-B2A3-BC27A501117B}"/>
              </a:ext>
            </a:extLst>
          </p:cNvPr>
          <p:cNvSpPr/>
          <p:nvPr/>
        </p:nvSpPr>
        <p:spPr>
          <a:xfrm>
            <a:off x="2934254" y="3729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2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A64CD2C-FC08-EB41-A577-ADDC4438C0D3}"/>
              </a:ext>
            </a:extLst>
          </p:cNvPr>
          <p:cNvGrpSpPr/>
          <p:nvPr/>
        </p:nvGrpSpPr>
        <p:grpSpPr>
          <a:xfrm>
            <a:off x="2076050" y="4716344"/>
            <a:ext cx="3967926" cy="1225869"/>
            <a:chOff x="2996119" y="3164732"/>
            <a:chExt cx="3967926" cy="1225869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8913038-373D-2F49-9ABF-9E8804EEB003}"/>
                </a:ext>
              </a:extLst>
            </p:cNvPr>
            <p:cNvSpPr/>
            <p:nvPr/>
          </p:nvSpPr>
          <p:spPr>
            <a:xfrm>
              <a:off x="2996119" y="3164732"/>
              <a:ext cx="3942945" cy="1115438"/>
            </a:xfrm>
            <a:custGeom>
              <a:avLst/>
              <a:gdLst>
                <a:gd name="connsiteX0" fmla="*/ 0 w 3942945"/>
                <a:gd name="connsiteY0" fmla="*/ 1102468 h 1115438"/>
                <a:gd name="connsiteX1" fmla="*/ 3942945 w 3942945"/>
                <a:gd name="connsiteY1" fmla="*/ 1115438 h 1115438"/>
                <a:gd name="connsiteX2" fmla="*/ 3942945 w 3942945"/>
                <a:gd name="connsiteY2" fmla="*/ 1115438 h 1115438"/>
                <a:gd name="connsiteX3" fmla="*/ 2607013 w 3942945"/>
                <a:gd name="connsiteY3" fmla="*/ 875489 h 1115438"/>
                <a:gd name="connsiteX4" fmla="*/ 2101175 w 3942945"/>
                <a:gd name="connsiteY4" fmla="*/ 810638 h 1115438"/>
                <a:gd name="connsiteX5" fmla="*/ 1699098 w 3942945"/>
                <a:gd name="connsiteY5" fmla="*/ 719847 h 1115438"/>
                <a:gd name="connsiteX6" fmla="*/ 1394298 w 3942945"/>
                <a:gd name="connsiteY6" fmla="*/ 603115 h 1115438"/>
                <a:gd name="connsiteX7" fmla="*/ 1154349 w 3942945"/>
                <a:gd name="connsiteY7" fmla="*/ 447472 h 1115438"/>
                <a:gd name="connsiteX8" fmla="*/ 1005192 w 3942945"/>
                <a:gd name="connsiteY8" fmla="*/ 343711 h 1115438"/>
                <a:gd name="connsiteX9" fmla="*/ 778213 w 3942945"/>
                <a:gd name="connsiteY9" fmla="*/ 90791 h 1115438"/>
                <a:gd name="connsiteX10" fmla="*/ 609600 w 3942945"/>
                <a:gd name="connsiteY10" fmla="*/ 0 h 1115438"/>
                <a:gd name="connsiteX11" fmla="*/ 402077 w 3942945"/>
                <a:gd name="connsiteY11" fmla="*/ 58366 h 1115438"/>
                <a:gd name="connsiteX12" fmla="*/ 201038 w 3942945"/>
                <a:gd name="connsiteY12" fmla="*/ 402077 h 1115438"/>
                <a:gd name="connsiteX13" fmla="*/ 84307 w 3942945"/>
                <a:gd name="connsiteY13" fmla="*/ 700391 h 1115438"/>
                <a:gd name="connsiteX14" fmla="*/ 0 w 3942945"/>
                <a:gd name="connsiteY14" fmla="*/ 1102468 h 111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42945" h="1115438">
                  <a:moveTo>
                    <a:pt x="0" y="1102468"/>
                  </a:moveTo>
                  <a:lnTo>
                    <a:pt x="3942945" y="1115438"/>
                  </a:lnTo>
                  <a:lnTo>
                    <a:pt x="3942945" y="1115438"/>
                  </a:lnTo>
                  <a:lnTo>
                    <a:pt x="2607013" y="875489"/>
                  </a:lnTo>
                  <a:lnTo>
                    <a:pt x="2101175" y="810638"/>
                  </a:lnTo>
                  <a:lnTo>
                    <a:pt x="1699098" y="719847"/>
                  </a:lnTo>
                  <a:lnTo>
                    <a:pt x="1394298" y="603115"/>
                  </a:lnTo>
                  <a:lnTo>
                    <a:pt x="1154349" y="447472"/>
                  </a:lnTo>
                  <a:lnTo>
                    <a:pt x="1005192" y="343711"/>
                  </a:lnTo>
                  <a:lnTo>
                    <a:pt x="778213" y="90791"/>
                  </a:lnTo>
                  <a:lnTo>
                    <a:pt x="609600" y="0"/>
                  </a:lnTo>
                  <a:lnTo>
                    <a:pt x="402077" y="58366"/>
                  </a:lnTo>
                  <a:lnTo>
                    <a:pt x="201038" y="402077"/>
                  </a:lnTo>
                  <a:lnTo>
                    <a:pt x="84307" y="700391"/>
                  </a:lnTo>
                  <a:lnTo>
                    <a:pt x="0" y="110246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FA8EF8-1C48-D146-995F-6665C448B287}"/>
                </a:ext>
              </a:extLst>
            </p:cNvPr>
            <p:cNvSpPr/>
            <p:nvPr/>
          </p:nvSpPr>
          <p:spPr>
            <a:xfrm>
              <a:off x="3043438" y="4268124"/>
              <a:ext cx="3920607" cy="1224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BF62910-C787-7D4C-9C06-C42EF1759503}"/>
              </a:ext>
            </a:extLst>
          </p:cNvPr>
          <p:cNvGrpSpPr/>
          <p:nvPr/>
        </p:nvGrpSpPr>
        <p:grpSpPr>
          <a:xfrm>
            <a:off x="2354611" y="4716344"/>
            <a:ext cx="668265" cy="1240714"/>
            <a:chOff x="3274680" y="3164732"/>
            <a:chExt cx="668265" cy="1240714"/>
          </a:xfrm>
        </p:grpSpPr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8A95D04-59F6-7F41-8694-13511A7A12F2}"/>
                </a:ext>
              </a:extLst>
            </p:cNvPr>
            <p:cNvSpPr/>
            <p:nvPr/>
          </p:nvSpPr>
          <p:spPr>
            <a:xfrm>
              <a:off x="3274979" y="3164732"/>
              <a:ext cx="667966" cy="291830"/>
            </a:xfrm>
            <a:custGeom>
              <a:avLst/>
              <a:gdLst>
                <a:gd name="connsiteX0" fmla="*/ 0 w 667966"/>
                <a:gd name="connsiteY0" fmla="*/ 285345 h 291830"/>
                <a:gd name="connsiteX1" fmla="*/ 667966 w 667966"/>
                <a:gd name="connsiteY1" fmla="*/ 291830 h 291830"/>
                <a:gd name="connsiteX2" fmla="*/ 531778 w 667966"/>
                <a:gd name="connsiteY2" fmla="*/ 123217 h 291830"/>
                <a:gd name="connsiteX3" fmla="*/ 415047 w 667966"/>
                <a:gd name="connsiteY3" fmla="*/ 12970 h 291830"/>
                <a:gd name="connsiteX4" fmla="*/ 304800 w 667966"/>
                <a:gd name="connsiteY4" fmla="*/ 0 h 291830"/>
                <a:gd name="connsiteX5" fmla="*/ 77821 w 667966"/>
                <a:gd name="connsiteY5" fmla="*/ 129702 h 291830"/>
                <a:gd name="connsiteX6" fmla="*/ 0 w 667966"/>
                <a:gd name="connsiteY6" fmla="*/ 285345 h 2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966" h="291830">
                  <a:moveTo>
                    <a:pt x="0" y="285345"/>
                  </a:moveTo>
                  <a:lnTo>
                    <a:pt x="667966" y="291830"/>
                  </a:lnTo>
                  <a:lnTo>
                    <a:pt x="531778" y="123217"/>
                  </a:lnTo>
                  <a:lnTo>
                    <a:pt x="415047" y="12970"/>
                  </a:lnTo>
                  <a:lnTo>
                    <a:pt x="304800" y="0"/>
                  </a:lnTo>
                  <a:lnTo>
                    <a:pt x="77821" y="129702"/>
                  </a:lnTo>
                  <a:lnTo>
                    <a:pt x="0" y="285345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CFCB496-77C2-0F4E-B49A-EA0FD6C7CFA5}"/>
                </a:ext>
              </a:extLst>
            </p:cNvPr>
            <p:cNvSpPr/>
            <p:nvPr/>
          </p:nvSpPr>
          <p:spPr>
            <a:xfrm>
              <a:off x="3274680" y="3429000"/>
              <a:ext cx="667966" cy="97644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B2554A-00FE-CF43-813D-9AFFF984C251}"/>
              </a:ext>
            </a:extLst>
          </p:cNvPr>
          <p:cNvGrpSpPr/>
          <p:nvPr/>
        </p:nvGrpSpPr>
        <p:grpSpPr>
          <a:xfrm>
            <a:off x="4668447" y="5162796"/>
            <a:ext cx="2214055" cy="762773"/>
            <a:chOff x="5588516" y="3611184"/>
            <a:chExt cx="2214055" cy="762773"/>
          </a:xfrm>
        </p:grpSpPr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3A8AF59B-42FA-2D4B-9108-DC4A14353D57}"/>
                </a:ext>
              </a:extLst>
            </p:cNvPr>
            <p:cNvSpPr/>
            <p:nvPr/>
          </p:nvSpPr>
          <p:spPr>
            <a:xfrm>
              <a:off x="5588516" y="3611184"/>
              <a:ext cx="2214055" cy="427029"/>
            </a:xfrm>
            <a:custGeom>
              <a:avLst/>
              <a:gdLst>
                <a:gd name="connsiteX0" fmla="*/ 0 w 2214055"/>
                <a:gd name="connsiteY0" fmla="*/ 422388 h 427029"/>
                <a:gd name="connsiteX1" fmla="*/ 2214055 w 2214055"/>
                <a:gd name="connsiteY1" fmla="*/ 427029 h 427029"/>
                <a:gd name="connsiteX2" fmla="*/ 2060881 w 2214055"/>
                <a:gd name="connsiteY2" fmla="*/ 334197 h 427029"/>
                <a:gd name="connsiteX3" fmla="*/ 1861291 w 2214055"/>
                <a:gd name="connsiteY3" fmla="*/ 255289 h 427029"/>
                <a:gd name="connsiteX4" fmla="*/ 1689551 w 2214055"/>
                <a:gd name="connsiteY4" fmla="*/ 176381 h 427029"/>
                <a:gd name="connsiteX5" fmla="*/ 1489961 w 2214055"/>
                <a:gd name="connsiteY5" fmla="*/ 88191 h 427029"/>
                <a:gd name="connsiteX6" fmla="*/ 1313579 w 2214055"/>
                <a:gd name="connsiteY6" fmla="*/ 32491 h 427029"/>
                <a:gd name="connsiteX7" fmla="*/ 1151123 w 2214055"/>
                <a:gd name="connsiteY7" fmla="*/ 0 h 427029"/>
                <a:gd name="connsiteX8" fmla="*/ 997949 w 2214055"/>
                <a:gd name="connsiteY8" fmla="*/ 13925 h 427029"/>
                <a:gd name="connsiteX9" fmla="*/ 793718 w 2214055"/>
                <a:gd name="connsiteY9" fmla="*/ 46416 h 427029"/>
                <a:gd name="connsiteX10" fmla="*/ 580203 w 2214055"/>
                <a:gd name="connsiteY10" fmla="*/ 129965 h 427029"/>
                <a:gd name="connsiteX11" fmla="*/ 283139 w 2214055"/>
                <a:gd name="connsiteY11" fmla="*/ 278497 h 427029"/>
                <a:gd name="connsiteX12" fmla="*/ 0 w 2214055"/>
                <a:gd name="connsiteY12" fmla="*/ 422388 h 42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4055" h="427029">
                  <a:moveTo>
                    <a:pt x="0" y="422388"/>
                  </a:moveTo>
                  <a:lnTo>
                    <a:pt x="2214055" y="427029"/>
                  </a:lnTo>
                  <a:lnTo>
                    <a:pt x="2060881" y="334197"/>
                  </a:lnTo>
                  <a:lnTo>
                    <a:pt x="1861291" y="255289"/>
                  </a:lnTo>
                  <a:lnTo>
                    <a:pt x="1689551" y="176381"/>
                  </a:lnTo>
                  <a:lnTo>
                    <a:pt x="1489961" y="88191"/>
                  </a:lnTo>
                  <a:lnTo>
                    <a:pt x="1313579" y="32491"/>
                  </a:lnTo>
                  <a:lnTo>
                    <a:pt x="1151123" y="0"/>
                  </a:lnTo>
                  <a:lnTo>
                    <a:pt x="997949" y="13925"/>
                  </a:lnTo>
                  <a:lnTo>
                    <a:pt x="793718" y="46416"/>
                  </a:lnTo>
                  <a:lnTo>
                    <a:pt x="580203" y="129965"/>
                  </a:lnTo>
                  <a:lnTo>
                    <a:pt x="283139" y="278497"/>
                  </a:lnTo>
                  <a:lnTo>
                    <a:pt x="0" y="422388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4EDD44A-18E7-1C45-AB7F-1DDBF69EEBB3}"/>
                </a:ext>
              </a:extLst>
            </p:cNvPr>
            <p:cNvSpPr/>
            <p:nvPr/>
          </p:nvSpPr>
          <p:spPr>
            <a:xfrm>
              <a:off x="5613632" y="4027706"/>
              <a:ext cx="2188939" cy="3462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1C34454-9A91-2446-9C19-DE4B966E4C73}"/>
              </a:ext>
            </a:extLst>
          </p:cNvPr>
          <p:cNvGrpSpPr/>
          <p:nvPr/>
        </p:nvGrpSpPr>
        <p:grpSpPr>
          <a:xfrm>
            <a:off x="1710327" y="5937122"/>
            <a:ext cx="9074817" cy="377816"/>
            <a:chOff x="3593985" y="5412888"/>
            <a:chExt cx="6152006" cy="377816"/>
          </a:xfrm>
        </p:grpSpPr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E3E7033C-6F4E-0F48-ACCA-ECD437D6CEA9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ED4820D-FB19-D34F-9BA6-AF49486F0D9C}"/>
                </a:ext>
              </a:extLst>
            </p:cNvPr>
            <p:cNvSpPr txBox="1"/>
            <p:nvPr/>
          </p:nvSpPr>
          <p:spPr>
            <a:xfrm>
              <a:off x="9161880" y="5412888"/>
              <a:ext cx="584111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B697E8C-C44C-334D-ADCF-92577A22DDEB}"/>
              </a:ext>
            </a:extLst>
          </p:cNvPr>
          <p:cNvGrpSpPr/>
          <p:nvPr/>
        </p:nvGrpSpPr>
        <p:grpSpPr>
          <a:xfrm>
            <a:off x="3657957" y="5178476"/>
            <a:ext cx="4473766" cy="753737"/>
            <a:chOff x="4578026" y="3626864"/>
            <a:chExt cx="4473766" cy="753737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F338C20A-6B5F-294A-A551-D888BCA55D52}"/>
                </a:ext>
              </a:extLst>
            </p:cNvPr>
            <p:cNvSpPr/>
            <p:nvPr/>
          </p:nvSpPr>
          <p:spPr>
            <a:xfrm>
              <a:off x="4587368" y="3626864"/>
              <a:ext cx="4464424" cy="668511"/>
            </a:xfrm>
            <a:custGeom>
              <a:avLst/>
              <a:gdLst>
                <a:gd name="connsiteX0" fmla="*/ 0 w 4464424"/>
                <a:gd name="connsiteY0" fmla="*/ 645459 h 668511"/>
                <a:gd name="connsiteX1" fmla="*/ 4464424 w 4464424"/>
                <a:gd name="connsiteY1" fmla="*/ 668511 h 668511"/>
                <a:gd name="connsiteX2" fmla="*/ 4087906 w 4464424"/>
                <a:gd name="connsiteY2" fmla="*/ 614723 h 668511"/>
                <a:gd name="connsiteX3" fmla="*/ 3596128 w 4464424"/>
                <a:gd name="connsiteY3" fmla="*/ 553250 h 668511"/>
                <a:gd name="connsiteX4" fmla="*/ 3388659 w 4464424"/>
                <a:gd name="connsiteY4" fmla="*/ 461042 h 668511"/>
                <a:gd name="connsiteX5" fmla="*/ 2935301 w 4464424"/>
                <a:gd name="connsiteY5" fmla="*/ 268941 h 668511"/>
                <a:gd name="connsiteX6" fmla="*/ 2543415 w 4464424"/>
                <a:gd name="connsiteY6" fmla="*/ 92208 h 668511"/>
                <a:gd name="connsiteX7" fmla="*/ 2289842 w 4464424"/>
                <a:gd name="connsiteY7" fmla="*/ 7684 h 668511"/>
                <a:gd name="connsiteX8" fmla="*/ 2151529 w 4464424"/>
                <a:gd name="connsiteY8" fmla="*/ 0 h 668511"/>
                <a:gd name="connsiteX9" fmla="*/ 1974797 w 4464424"/>
                <a:gd name="connsiteY9" fmla="*/ 0 h 668511"/>
                <a:gd name="connsiteX10" fmla="*/ 1698171 w 4464424"/>
                <a:gd name="connsiteY10" fmla="*/ 69156 h 668511"/>
                <a:gd name="connsiteX11" fmla="*/ 1390810 w 4464424"/>
                <a:gd name="connsiteY11" fmla="*/ 207469 h 668511"/>
                <a:gd name="connsiteX12" fmla="*/ 937452 w 4464424"/>
                <a:gd name="connsiteY12" fmla="*/ 422622 h 668511"/>
                <a:gd name="connsiteX13" fmla="*/ 0 w 4464424"/>
                <a:gd name="connsiteY13" fmla="*/ 645459 h 66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4424" h="668511">
                  <a:moveTo>
                    <a:pt x="0" y="645459"/>
                  </a:moveTo>
                  <a:lnTo>
                    <a:pt x="4464424" y="668511"/>
                  </a:lnTo>
                  <a:lnTo>
                    <a:pt x="4087906" y="614723"/>
                  </a:lnTo>
                  <a:lnTo>
                    <a:pt x="3596128" y="553250"/>
                  </a:lnTo>
                  <a:lnTo>
                    <a:pt x="3388659" y="461042"/>
                  </a:lnTo>
                  <a:lnTo>
                    <a:pt x="2935301" y="268941"/>
                  </a:lnTo>
                  <a:lnTo>
                    <a:pt x="2543415" y="92208"/>
                  </a:lnTo>
                  <a:lnTo>
                    <a:pt x="2289842" y="7684"/>
                  </a:lnTo>
                  <a:lnTo>
                    <a:pt x="2151529" y="0"/>
                  </a:lnTo>
                  <a:lnTo>
                    <a:pt x="1974797" y="0"/>
                  </a:lnTo>
                  <a:lnTo>
                    <a:pt x="1698171" y="69156"/>
                  </a:lnTo>
                  <a:lnTo>
                    <a:pt x="1390810" y="207469"/>
                  </a:lnTo>
                  <a:lnTo>
                    <a:pt x="937452" y="422622"/>
                  </a:lnTo>
                  <a:lnTo>
                    <a:pt x="0" y="64545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882CA0C-F1D9-284C-B52C-3B47B5106BC5}"/>
                </a:ext>
              </a:extLst>
            </p:cNvPr>
            <p:cNvSpPr/>
            <p:nvPr/>
          </p:nvSpPr>
          <p:spPr>
            <a:xfrm>
              <a:off x="4578026" y="4261729"/>
              <a:ext cx="4437463" cy="1188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2" name="Freeform 171">
            <a:extLst>
              <a:ext uri="{FF2B5EF4-FFF2-40B4-BE49-F238E27FC236}">
                <a16:creationId xmlns:a16="http://schemas.microsoft.com/office/drawing/2014/main" id="{9B868936-922F-1744-B006-B5052DEC08EE}"/>
              </a:ext>
            </a:extLst>
          </p:cNvPr>
          <p:cNvSpPr/>
          <p:nvPr/>
        </p:nvSpPr>
        <p:spPr>
          <a:xfrm>
            <a:off x="2486753" y="5173633"/>
            <a:ext cx="6660343" cy="774019"/>
          </a:xfrm>
          <a:custGeom>
            <a:avLst/>
            <a:gdLst>
              <a:gd name="connsiteX0" fmla="*/ 0 w 10544537"/>
              <a:gd name="connsiteY0" fmla="*/ 3009425 h 3009425"/>
              <a:gd name="connsiteX1" fmla="*/ 2893671 w 10544537"/>
              <a:gd name="connsiteY1" fmla="*/ 2060300 h 3009425"/>
              <a:gd name="connsiteX2" fmla="*/ 5185458 w 10544537"/>
              <a:gd name="connsiteY2" fmla="*/ 7 h 3009425"/>
              <a:gd name="connsiteX3" fmla="*/ 7523545 w 10544537"/>
              <a:gd name="connsiteY3" fmla="*/ 2037151 h 3009425"/>
              <a:gd name="connsiteX4" fmla="*/ 10521388 w 10544537"/>
              <a:gd name="connsiteY4" fmla="*/ 3009425 h 3009425"/>
              <a:gd name="connsiteX5" fmla="*/ 10521388 w 10544537"/>
              <a:gd name="connsiteY5" fmla="*/ 3009425 h 3009425"/>
              <a:gd name="connsiteX6" fmla="*/ 10521388 w 10544537"/>
              <a:gd name="connsiteY6" fmla="*/ 3009425 h 3009425"/>
              <a:gd name="connsiteX7" fmla="*/ 10521388 w 10544537"/>
              <a:gd name="connsiteY7" fmla="*/ 3009425 h 3009425"/>
              <a:gd name="connsiteX8" fmla="*/ 10544537 w 10544537"/>
              <a:gd name="connsiteY8" fmla="*/ 2997850 h 300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537" h="3009425">
                <a:moveTo>
                  <a:pt x="0" y="3009425"/>
                </a:moveTo>
                <a:cubicBezTo>
                  <a:pt x="1014714" y="2785647"/>
                  <a:pt x="2029428" y="2561870"/>
                  <a:pt x="2893671" y="2060300"/>
                </a:cubicBezTo>
                <a:cubicBezTo>
                  <a:pt x="3757914" y="1558730"/>
                  <a:pt x="4413812" y="3865"/>
                  <a:pt x="5185458" y="7"/>
                </a:cubicBezTo>
                <a:cubicBezTo>
                  <a:pt x="5957104" y="-3851"/>
                  <a:pt x="6634223" y="1535581"/>
                  <a:pt x="7523545" y="2037151"/>
                </a:cubicBezTo>
                <a:cubicBezTo>
                  <a:pt x="8412867" y="2538721"/>
                  <a:pt x="10521388" y="3009425"/>
                  <a:pt x="10521388" y="3009425"/>
                </a:cubicBezTo>
                <a:lnTo>
                  <a:pt x="10521388" y="3009425"/>
                </a:lnTo>
                <a:lnTo>
                  <a:pt x="10521388" y="3009425"/>
                </a:lnTo>
                <a:lnTo>
                  <a:pt x="10521388" y="3009425"/>
                </a:lnTo>
                <a:lnTo>
                  <a:pt x="10544537" y="2997850"/>
                </a:lnTo>
              </a:path>
            </a:pathLst>
          </a:custGeom>
          <a:noFill/>
          <a:ln w="57150">
            <a:solidFill>
              <a:srgbClr val="03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D449B928-62D0-6846-A410-1C8445882068}"/>
              </a:ext>
            </a:extLst>
          </p:cNvPr>
          <p:cNvSpPr/>
          <p:nvPr/>
        </p:nvSpPr>
        <p:spPr>
          <a:xfrm>
            <a:off x="2051068" y="4707843"/>
            <a:ext cx="5145741" cy="1240714"/>
          </a:xfrm>
          <a:custGeom>
            <a:avLst/>
            <a:gdLst>
              <a:gd name="connsiteX0" fmla="*/ 0 w 5145741"/>
              <a:gd name="connsiteY0" fmla="*/ 2059270 h 2059270"/>
              <a:gd name="connsiteX1" fmla="*/ 546847 w 5145741"/>
              <a:gd name="connsiteY1" fmla="*/ 15317 h 2059270"/>
              <a:gd name="connsiteX2" fmla="*/ 1694329 w 5145741"/>
              <a:gd name="connsiteY2" fmla="*/ 1171765 h 2059270"/>
              <a:gd name="connsiteX3" fmla="*/ 5145741 w 5145741"/>
              <a:gd name="connsiteY3" fmla="*/ 2059270 h 2059270"/>
              <a:gd name="connsiteX4" fmla="*/ 5145741 w 5145741"/>
              <a:gd name="connsiteY4" fmla="*/ 2059270 h 2059270"/>
              <a:gd name="connsiteX5" fmla="*/ 5145741 w 5145741"/>
              <a:gd name="connsiteY5" fmla="*/ 2059270 h 205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41" h="2059270">
                <a:moveTo>
                  <a:pt x="0" y="2059270"/>
                </a:moveTo>
                <a:cubicBezTo>
                  <a:pt x="132229" y="1111252"/>
                  <a:pt x="264459" y="163234"/>
                  <a:pt x="546847" y="15317"/>
                </a:cubicBezTo>
                <a:cubicBezTo>
                  <a:pt x="829235" y="-132601"/>
                  <a:pt x="927847" y="831106"/>
                  <a:pt x="1694329" y="1171765"/>
                </a:cubicBezTo>
                <a:cubicBezTo>
                  <a:pt x="2460811" y="1512424"/>
                  <a:pt x="5145741" y="2059270"/>
                  <a:pt x="5145741" y="2059270"/>
                </a:cubicBezTo>
                <a:lnTo>
                  <a:pt x="5145741" y="2059270"/>
                </a:lnTo>
                <a:lnTo>
                  <a:pt x="5145741" y="2059270"/>
                </a:ln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6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093 C 0.01276 -0.01296 0.02643 -0.02662 0.03841 -0.03565 C 0.05039 -0.04468 0.02995 -0.05023 0.07136 -0.0537 C 0.11289 -0.05695 0.20013 -0.05695 0.2875 -0.05695 " pathEditMode="relative" rAng="0" ptsTypes="AAAA">
                                      <p:cBhvr>
                                        <p:cTn id="24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4" y="-28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2875 -0.05694 L 0.5875 -0.05625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1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C 0.01341 0.01528 0.02695 0.03055 0.03893 0.0412 C 0.05078 0.05185 0.03034 0.05787 0.07188 0.06227 C 0.11315 0.06643 0.20026 0.06643 0.28763 0.06643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33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8763 0.06643 L 0.58451 0.0664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D18950-6460-AF43-8F53-789855D1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estimate RTT with stale samples?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064543-6A88-0347-9B73-C77C413347F5}"/>
              </a:ext>
            </a:extLst>
          </p:cNvPr>
          <p:cNvGrpSpPr/>
          <p:nvPr/>
        </p:nvGrpSpPr>
        <p:grpSpPr>
          <a:xfrm>
            <a:off x="2974350" y="4480385"/>
            <a:ext cx="5634393" cy="646331"/>
            <a:chOff x="3593985" y="5412888"/>
            <a:chExt cx="6152007" cy="6463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475983-88A1-4443-8B92-B80124DDE3D2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0E3A28-A3FB-974A-84D0-8EE1C1A5D6E3}"/>
                </a:ext>
              </a:extLst>
            </p:cNvPr>
            <p:cNvSpPr txBox="1"/>
            <p:nvPr/>
          </p:nvSpPr>
          <p:spPr>
            <a:xfrm>
              <a:off x="8970926" y="5412888"/>
              <a:ext cx="775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time</a:t>
              </a:r>
            </a:p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44B6255-34CF-874A-8859-1A0E2BBA1E64}"/>
                  </a:ext>
                </a:extLst>
              </p:cNvPr>
              <p:cNvSpPr/>
              <p:nvPr/>
            </p:nvSpPr>
            <p:spPr>
              <a:xfrm>
                <a:off x="1755823" y="2121309"/>
                <a:ext cx="9267345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300" dirty="0">
                              <a:latin typeface="Cambria Math" panose="02040503050406030204" pitchFamily="18" charset="0"/>
                            </a:rPr>
                            <m:t>Expected</m:t>
                          </m:r>
                        </m:e>
                        <m:sub>
                          <m:r>
                            <a:rPr lang="en-US" sz="3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3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3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300" dirty="0">
                              <a:latin typeface="Cambria Math" panose="02040503050406030204" pitchFamily="18" charset="0"/>
                            </a:rPr>
                            <m:t>Expected</m:t>
                          </m:r>
                        </m:e>
                        <m:sub>
                          <m:r>
                            <a:rPr lang="en-US" sz="3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3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3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sz="3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3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Measured</m:t>
                          </m:r>
                        </m:e>
                        <m:sub>
                          <m:r>
                            <a:rPr lang="en-US" sz="3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3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44B6255-34CF-874A-8859-1A0E2BBA1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823" y="2121309"/>
                <a:ext cx="9267345" cy="600164"/>
              </a:xfrm>
              <a:prstGeom prst="rect">
                <a:avLst/>
              </a:prstGeom>
              <a:blipFill>
                <a:blip r:embed="rId4"/>
                <a:stretch>
                  <a:fillRect l="-95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D595270-C6D7-A44A-B7EA-FA41AF6BD9D0}"/>
                  </a:ext>
                </a:extLst>
              </p:cNvPr>
              <p:cNvSpPr/>
              <p:nvPr/>
            </p:nvSpPr>
            <p:spPr>
              <a:xfrm>
                <a:off x="3056416" y="2086570"/>
                <a:ext cx="3561360" cy="634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3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3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3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300" i="1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300" i="1">
                                      <a:latin typeface="Cambria Math" charset="0"/>
                                    </a:rPr>
                                    <m:t>𝑛𝑜𝑤</m:t>
                                  </m:r>
                                </m:sub>
                              </m:sSub>
                              <m:r>
                                <a:rPr lang="en-US" sz="33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3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3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33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D595270-C6D7-A44A-B7EA-FA41AF6B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416" y="2086570"/>
                <a:ext cx="3561360" cy="634469"/>
              </a:xfrm>
              <a:prstGeom prst="rect">
                <a:avLst/>
              </a:prstGeom>
              <a:blipFill>
                <a:blip r:embed="rId5"/>
                <a:stretch>
                  <a:fillRect l="-1423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91017D2B-080C-A846-9CC2-F1F141BAC816}"/>
              </a:ext>
            </a:extLst>
          </p:cNvPr>
          <p:cNvSpPr/>
          <p:nvPr/>
        </p:nvSpPr>
        <p:spPr>
          <a:xfrm>
            <a:off x="7377680" y="3424507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8797F1-1E95-7E4D-8F3A-61FD627E0BB1}"/>
              </a:ext>
            </a:extLst>
          </p:cNvPr>
          <p:cNvSpPr/>
          <p:nvPr/>
        </p:nvSpPr>
        <p:spPr>
          <a:xfrm>
            <a:off x="7377680" y="3424507"/>
            <a:ext cx="914400" cy="9144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9CF4BC-A507-CD4F-9EF2-BC29D47852BA}"/>
              </a:ext>
            </a:extLst>
          </p:cNvPr>
          <p:cNvSpPr>
            <a:spLocks noChangeAspect="1"/>
          </p:cNvSpPr>
          <p:nvPr/>
        </p:nvSpPr>
        <p:spPr>
          <a:xfrm>
            <a:off x="7263380" y="3764592"/>
            <a:ext cx="228600" cy="2286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8E58E5-092D-2C4D-AA2A-084CFD36EAD1}"/>
              </a:ext>
            </a:extLst>
          </p:cNvPr>
          <p:cNvSpPr>
            <a:spLocks/>
          </p:cNvSpPr>
          <p:nvPr/>
        </p:nvSpPr>
        <p:spPr>
          <a:xfrm>
            <a:off x="3803010" y="3832879"/>
            <a:ext cx="73152" cy="73152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22BCFA-3EC1-D442-9AF2-F43572F1DEC0}"/>
              </a:ext>
            </a:extLst>
          </p:cNvPr>
          <p:cNvSpPr/>
          <p:nvPr/>
        </p:nvSpPr>
        <p:spPr>
          <a:xfrm>
            <a:off x="7604568" y="3650292"/>
            <a:ext cx="457200" cy="4572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D65006-7ACF-774C-A5B3-3803100C9A2E}"/>
              </a:ext>
            </a:extLst>
          </p:cNvPr>
          <p:cNvSpPr/>
          <p:nvPr/>
        </p:nvSpPr>
        <p:spPr>
          <a:xfrm>
            <a:off x="7149609" y="3650292"/>
            <a:ext cx="457200" cy="457200"/>
          </a:xfrm>
          <a:prstGeom prst="ellipse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2FFE6F-59BE-B047-B03E-A044ECE94BAA}"/>
              </a:ext>
            </a:extLst>
          </p:cNvPr>
          <p:cNvSpPr/>
          <p:nvPr/>
        </p:nvSpPr>
        <p:spPr>
          <a:xfrm>
            <a:off x="2713728" y="5444714"/>
            <a:ext cx="70792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/>
              <a:t>Order</a:t>
            </a:r>
            <a:r>
              <a:rPr lang="en-US" sz="3300" dirty="0"/>
              <a:t>-based weight does not account for stale samples</a:t>
            </a:r>
            <a:endParaRPr lang="en-US" sz="33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8202B9-1CD0-2A46-BD7F-1CBB19CAE13F}"/>
              </a:ext>
            </a:extLst>
          </p:cNvPr>
          <p:cNvSpPr/>
          <p:nvPr/>
        </p:nvSpPr>
        <p:spPr>
          <a:xfrm>
            <a:off x="2713727" y="5444714"/>
            <a:ext cx="70792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/>
              <a:t>Time</a:t>
            </a:r>
            <a:r>
              <a:rPr lang="en-US" sz="3300" dirty="0"/>
              <a:t>-based weight accounts for</a:t>
            </a:r>
          </a:p>
          <a:p>
            <a:pPr algn="ctr"/>
            <a:r>
              <a:rPr lang="en-US" sz="3300" dirty="0"/>
              <a:t> recency of samples</a:t>
            </a:r>
            <a:endParaRPr lang="en-US" sz="3300" b="0" dirty="0"/>
          </a:p>
        </p:txBody>
      </p:sp>
    </p:spTree>
    <p:extLst>
      <p:ext uri="{BB962C8B-B14F-4D97-AF65-F5344CB8AC3E}">
        <p14:creationId xmlns:p14="http://schemas.microsoft.com/office/powerpoint/2010/main" val="224247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375 -0.001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-0.29141 7.40741E-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16" grpId="0"/>
      <p:bldP spid="19" grpId="0" animBg="1"/>
      <p:bldP spid="19" grpId="1" animBg="1"/>
      <p:bldP spid="7" grpId="0" animBg="1"/>
      <p:bldP spid="7" grpId="1" animBg="1"/>
      <p:bldP spid="7" grpId="2" animBg="1"/>
      <p:bldP spid="7" grpId="3" animBg="1"/>
      <p:bldP spid="21" grpId="0" animBg="1"/>
      <p:bldP spid="21" grpId="1" animBg="1"/>
      <p:bldP spid="21" grpId="2" animBg="1"/>
      <p:bldP spid="34" grpId="0" animBg="1"/>
      <p:bldP spid="33" grpId="0" animBg="1"/>
      <p:bldP spid="32" grpId="0" animBg="1"/>
      <p:bldP spid="20" grpId="0"/>
      <p:bldP spid="20" grpId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3" y="444302"/>
            <a:ext cx="10689431" cy="1069723"/>
          </a:xfrm>
        </p:spPr>
        <p:txBody>
          <a:bodyPr>
            <a:normAutofit/>
          </a:bodyPr>
          <a:lstStyle/>
          <a:p>
            <a:r>
              <a:rPr lang="en-US" dirty="0"/>
              <a:t>Temporarily poor performing network</a:t>
            </a:r>
            <a:endParaRPr lang="en-US" sz="4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9EC488-6BC2-C248-913F-285B6E359659}"/>
              </a:ext>
            </a:extLst>
          </p:cNvPr>
          <p:cNvGrpSpPr/>
          <p:nvPr/>
        </p:nvGrpSpPr>
        <p:grpSpPr>
          <a:xfrm>
            <a:off x="823929" y="2684196"/>
            <a:ext cx="10972655" cy="2097934"/>
            <a:chOff x="823929" y="2765221"/>
            <a:chExt cx="10972655" cy="209793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A1F7BA1-287B-7A49-B160-BC5C7371EB0F}"/>
                </a:ext>
              </a:extLst>
            </p:cNvPr>
            <p:cNvGrpSpPr/>
            <p:nvPr/>
          </p:nvGrpSpPr>
          <p:grpSpPr>
            <a:xfrm>
              <a:off x="8557391" y="2765221"/>
              <a:ext cx="3239193" cy="2097934"/>
              <a:chOff x="8952807" y="2788447"/>
              <a:chExt cx="3239193" cy="2097934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5D7BF074-A1FD-C149-8AE4-790F3EA5F3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03" r="3126"/>
              <a:stretch/>
            </p:blipFill>
            <p:spPr>
              <a:xfrm>
                <a:off x="8952807" y="2788447"/>
                <a:ext cx="3239193" cy="2097934"/>
              </a:xfrm>
              <a:prstGeom prst="rect">
                <a:avLst/>
              </a:prstGeom>
            </p:spPr>
          </p:pic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B58BC21-6E0B-C240-ACCB-20519E86B27F}"/>
                  </a:ext>
                </a:extLst>
              </p:cNvPr>
              <p:cNvSpPr/>
              <p:nvPr/>
            </p:nvSpPr>
            <p:spPr>
              <a:xfrm>
                <a:off x="9280139" y="3559293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E34C790-7DAB-6F48-8037-6757682D8551}"/>
                  </a:ext>
                </a:extLst>
              </p:cNvPr>
              <p:cNvSpPr/>
              <p:nvPr/>
            </p:nvSpPr>
            <p:spPr>
              <a:xfrm>
                <a:off x="9118041" y="4396460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16D4BB-571E-DF4F-A43A-84AFDB40D0F6}"/>
                </a:ext>
              </a:extLst>
            </p:cNvPr>
            <p:cNvGrpSpPr/>
            <p:nvPr/>
          </p:nvGrpSpPr>
          <p:grpSpPr>
            <a:xfrm>
              <a:off x="823929" y="3411871"/>
              <a:ext cx="3108961" cy="1133173"/>
              <a:chOff x="0" y="3435097"/>
              <a:chExt cx="3108961" cy="1133173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4EC94A95-A60A-0848-AAE8-C93C95DBD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3435097"/>
                <a:ext cx="3108961" cy="1005840"/>
              </a:xfrm>
              <a:prstGeom prst="rect">
                <a:avLst/>
              </a:prstGeom>
            </p:spPr>
          </p:pic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2D92C7D-1637-9F42-BE8F-1299BDB9CD4D}"/>
                  </a:ext>
                </a:extLst>
              </p:cNvPr>
              <p:cNvSpPr/>
              <p:nvPr/>
            </p:nvSpPr>
            <p:spPr>
              <a:xfrm>
                <a:off x="2521326" y="3559293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A4A62BE2-45D0-4847-AA0B-075926D8A9DD}"/>
                  </a:ext>
                </a:extLst>
              </p:cNvPr>
              <p:cNvSpPr/>
              <p:nvPr/>
            </p:nvSpPr>
            <p:spPr>
              <a:xfrm>
                <a:off x="2581643" y="4396460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937480D-203B-F44E-913F-9CD6CD259D59}"/>
                </a:ext>
              </a:extLst>
            </p:cNvPr>
            <p:cNvCxnSpPr>
              <a:cxnSpLocks/>
              <a:stCxn id="107" idx="3"/>
              <a:endCxn id="103" idx="1"/>
            </p:cNvCxnSpPr>
            <p:nvPr/>
          </p:nvCxnSpPr>
          <p:spPr>
            <a:xfrm>
              <a:off x="3669452" y="3621972"/>
              <a:ext cx="5215271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0E5AA36-B4A1-CF4F-A423-86A9B29F18A5}"/>
                </a:ext>
              </a:extLst>
            </p:cNvPr>
            <p:cNvCxnSpPr>
              <a:cxnSpLocks/>
              <a:stCxn id="108" idx="3"/>
              <a:endCxn id="104" idx="1"/>
            </p:cNvCxnSpPr>
            <p:nvPr/>
          </p:nvCxnSpPr>
          <p:spPr>
            <a:xfrm>
              <a:off x="3729769" y="4459139"/>
              <a:ext cx="4992856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8B890E8C-7320-F548-BB6D-69F5D4B27F0D}"/>
                </a:ext>
              </a:extLst>
            </p:cNvPr>
            <p:cNvGrpSpPr/>
            <p:nvPr/>
          </p:nvGrpSpPr>
          <p:grpSpPr>
            <a:xfrm>
              <a:off x="5650780" y="3403428"/>
              <a:ext cx="1188720" cy="402336"/>
              <a:chOff x="2671762" y="7752197"/>
              <a:chExt cx="1033868" cy="347472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64495C8-89E7-0C4E-B04C-823AACABAEFF}"/>
                  </a:ext>
                </a:extLst>
              </p:cNvPr>
              <p:cNvSpPr/>
              <p:nvPr/>
            </p:nvSpPr>
            <p:spPr>
              <a:xfrm>
                <a:off x="2671762" y="7752197"/>
                <a:ext cx="1033868" cy="34747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99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(Body)"/>
                  <a:cs typeface="Calibri (Body)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5CA18E9-611B-1B44-902E-8C0F60D091E7}"/>
                  </a:ext>
                </a:extLst>
              </p:cNvPr>
              <p:cNvCxnSpPr/>
              <p:nvPr/>
            </p:nvCxnSpPr>
            <p:spPr>
              <a:xfrm>
                <a:off x="3019234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53B6042-53A8-544F-B637-FBD610E5B88D}"/>
                  </a:ext>
                </a:extLst>
              </p:cNvPr>
              <p:cNvCxnSpPr/>
              <p:nvPr/>
            </p:nvCxnSpPr>
            <p:spPr>
              <a:xfrm>
                <a:off x="3355267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6E7A5F5-8AC2-4545-8019-7BB54E14AF73}"/>
                </a:ext>
              </a:extLst>
            </p:cNvPr>
            <p:cNvGrpSpPr/>
            <p:nvPr/>
          </p:nvGrpSpPr>
          <p:grpSpPr>
            <a:xfrm>
              <a:off x="5650780" y="4243757"/>
              <a:ext cx="1188720" cy="402336"/>
              <a:chOff x="2671762" y="7752197"/>
              <a:chExt cx="1033868" cy="347472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FFEECE4-1726-9548-B4EA-65245E01D179}"/>
                  </a:ext>
                </a:extLst>
              </p:cNvPr>
              <p:cNvSpPr/>
              <p:nvPr/>
            </p:nvSpPr>
            <p:spPr>
              <a:xfrm>
                <a:off x="2671762" y="7752197"/>
                <a:ext cx="1033868" cy="34747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99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(Body)"/>
                  <a:cs typeface="Calibri (Body)"/>
                </a:endParaRP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159E373-CCE6-5440-80F3-C33FE3D973E5}"/>
                  </a:ext>
                </a:extLst>
              </p:cNvPr>
              <p:cNvCxnSpPr/>
              <p:nvPr/>
            </p:nvCxnSpPr>
            <p:spPr>
              <a:xfrm>
                <a:off x="3019234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06A9B2E-8151-1740-BA41-D9A8893F8A0C}"/>
                  </a:ext>
                </a:extLst>
              </p:cNvPr>
              <p:cNvCxnSpPr/>
              <p:nvPr/>
            </p:nvCxnSpPr>
            <p:spPr>
              <a:xfrm>
                <a:off x="3355267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FB2F888-2666-EE4D-8DD2-29AAE9901011}"/>
              </a:ext>
            </a:extLst>
          </p:cNvPr>
          <p:cNvSpPr/>
          <p:nvPr/>
        </p:nvSpPr>
        <p:spPr>
          <a:xfrm>
            <a:off x="3313176" y="3725357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DD9FAB4-A426-874F-B50A-8A064924CDE9}"/>
              </a:ext>
            </a:extLst>
          </p:cNvPr>
          <p:cNvSpPr/>
          <p:nvPr/>
        </p:nvSpPr>
        <p:spPr>
          <a:xfrm>
            <a:off x="2937002" y="3724024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2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03B9F0A-45F6-A34C-B8A4-9FC3B19BE557}"/>
              </a:ext>
            </a:extLst>
          </p:cNvPr>
          <p:cNvSpPr/>
          <p:nvPr/>
        </p:nvSpPr>
        <p:spPr>
          <a:xfrm>
            <a:off x="2545080" y="3727917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F0F8826-4E6B-5E45-AE67-4AEF8A78524D}"/>
              </a:ext>
            </a:extLst>
          </p:cNvPr>
          <p:cNvSpPr/>
          <p:nvPr/>
        </p:nvSpPr>
        <p:spPr>
          <a:xfrm>
            <a:off x="4964297" y="5675792"/>
            <a:ext cx="182880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D733A6-22C3-AA46-94A6-3A4DA5489E92}"/>
              </a:ext>
            </a:extLst>
          </p:cNvPr>
          <p:cNvSpPr/>
          <p:nvPr/>
        </p:nvSpPr>
        <p:spPr>
          <a:xfrm>
            <a:off x="3841450" y="1956858"/>
            <a:ext cx="182880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FF95CD6-FD10-4342-883E-89F97B75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978" y="4326340"/>
            <a:ext cx="988541" cy="685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625B8F-B584-1444-A208-EB7C491BA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88" y="2783789"/>
            <a:ext cx="734122" cy="68580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4C32EDF-A226-5D40-80BD-EA3DB17510CD}"/>
              </a:ext>
            </a:extLst>
          </p:cNvPr>
          <p:cNvGrpSpPr/>
          <p:nvPr/>
        </p:nvGrpSpPr>
        <p:grpSpPr>
          <a:xfrm>
            <a:off x="1484376" y="6283428"/>
            <a:ext cx="10449123" cy="377816"/>
            <a:chOff x="3593985" y="5412888"/>
            <a:chExt cx="6152006" cy="377816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E6CC051-874F-B04D-9E0D-123F524D9A0D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D0459A-51CA-774D-931A-95F2E3191E07}"/>
                </a:ext>
              </a:extLst>
            </p:cNvPr>
            <p:cNvSpPr txBox="1"/>
            <p:nvPr/>
          </p:nvSpPr>
          <p:spPr>
            <a:xfrm>
              <a:off x="9161880" y="5412888"/>
              <a:ext cx="584111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9649CA2-27FD-454C-9286-501A62C36979}"/>
              </a:ext>
            </a:extLst>
          </p:cNvPr>
          <p:cNvGrpSpPr/>
          <p:nvPr/>
        </p:nvGrpSpPr>
        <p:grpSpPr>
          <a:xfrm>
            <a:off x="1320087" y="2511353"/>
            <a:ext cx="10449123" cy="377816"/>
            <a:chOff x="3593985" y="5412888"/>
            <a:chExt cx="6152006" cy="377816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39ABBE0-7081-D841-923C-1EB714BA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FDBEA7-C0E3-BD40-91FF-F9262F39A643}"/>
                </a:ext>
              </a:extLst>
            </p:cNvPr>
            <p:cNvSpPr txBox="1"/>
            <p:nvPr/>
          </p:nvSpPr>
          <p:spPr>
            <a:xfrm>
              <a:off x="9161880" y="5412888"/>
              <a:ext cx="584111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sp>
        <p:nvSpPr>
          <p:cNvPr id="54" name="Freeform 53">
            <a:extLst>
              <a:ext uri="{FF2B5EF4-FFF2-40B4-BE49-F238E27FC236}">
                <a16:creationId xmlns:a16="http://schemas.microsoft.com/office/drawing/2014/main" id="{E0702533-BA7C-5545-9A3E-2717D0D9235E}"/>
              </a:ext>
            </a:extLst>
          </p:cNvPr>
          <p:cNvSpPr/>
          <p:nvPr/>
        </p:nvSpPr>
        <p:spPr>
          <a:xfrm>
            <a:off x="2223323" y="5053660"/>
            <a:ext cx="3206669" cy="1233474"/>
          </a:xfrm>
          <a:custGeom>
            <a:avLst/>
            <a:gdLst>
              <a:gd name="connsiteX0" fmla="*/ 0 w 10544537"/>
              <a:gd name="connsiteY0" fmla="*/ 3009425 h 3009425"/>
              <a:gd name="connsiteX1" fmla="*/ 2893671 w 10544537"/>
              <a:gd name="connsiteY1" fmla="*/ 2060300 h 3009425"/>
              <a:gd name="connsiteX2" fmla="*/ 5185458 w 10544537"/>
              <a:gd name="connsiteY2" fmla="*/ 7 h 3009425"/>
              <a:gd name="connsiteX3" fmla="*/ 7523545 w 10544537"/>
              <a:gd name="connsiteY3" fmla="*/ 2037151 h 3009425"/>
              <a:gd name="connsiteX4" fmla="*/ 10521388 w 10544537"/>
              <a:gd name="connsiteY4" fmla="*/ 3009425 h 3009425"/>
              <a:gd name="connsiteX5" fmla="*/ 10521388 w 10544537"/>
              <a:gd name="connsiteY5" fmla="*/ 3009425 h 3009425"/>
              <a:gd name="connsiteX6" fmla="*/ 10521388 w 10544537"/>
              <a:gd name="connsiteY6" fmla="*/ 3009425 h 3009425"/>
              <a:gd name="connsiteX7" fmla="*/ 10521388 w 10544537"/>
              <a:gd name="connsiteY7" fmla="*/ 3009425 h 3009425"/>
              <a:gd name="connsiteX8" fmla="*/ 10544537 w 10544537"/>
              <a:gd name="connsiteY8" fmla="*/ 2997850 h 300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537" h="3009425">
                <a:moveTo>
                  <a:pt x="0" y="3009425"/>
                </a:moveTo>
                <a:cubicBezTo>
                  <a:pt x="1014714" y="2785647"/>
                  <a:pt x="2029428" y="2561870"/>
                  <a:pt x="2893671" y="2060300"/>
                </a:cubicBezTo>
                <a:cubicBezTo>
                  <a:pt x="3757914" y="1558730"/>
                  <a:pt x="4413812" y="3865"/>
                  <a:pt x="5185458" y="7"/>
                </a:cubicBezTo>
                <a:cubicBezTo>
                  <a:pt x="5957104" y="-3851"/>
                  <a:pt x="6634223" y="1535581"/>
                  <a:pt x="7523545" y="2037151"/>
                </a:cubicBezTo>
                <a:cubicBezTo>
                  <a:pt x="8412867" y="2538721"/>
                  <a:pt x="10521388" y="3009425"/>
                  <a:pt x="10521388" y="3009425"/>
                </a:cubicBezTo>
                <a:lnTo>
                  <a:pt x="10521388" y="3009425"/>
                </a:lnTo>
                <a:lnTo>
                  <a:pt x="10521388" y="3009425"/>
                </a:lnTo>
                <a:lnTo>
                  <a:pt x="10521388" y="3009425"/>
                </a:lnTo>
                <a:lnTo>
                  <a:pt x="10544537" y="2997850"/>
                </a:lnTo>
              </a:path>
            </a:pathLst>
          </a:custGeom>
          <a:noFill/>
          <a:ln w="57150">
            <a:solidFill>
              <a:srgbClr val="03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E534F3B-5D2C-2A49-906B-6E5B6B2744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861" r="27068"/>
          <a:stretch/>
        </p:blipFill>
        <p:spPr>
          <a:xfrm>
            <a:off x="6023786" y="4784473"/>
            <a:ext cx="3416936" cy="1522507"/>
          </a:xfrm>
          <a:prstGeom prst="rect">
            <a:avLst/>
          </a:prstGeom>
        </p:spPr>
      </p:pic>
      <p:sp>
        <p:nvSpPr>
          <p:cNvPr id="56" name="Freeform 55">
            <a:extLst>
              <a:ext uri="{FF2B5EF4-FFF2-40B4-BE49-F238E27FC236}">
                <a16:creationId xmlns:a16="http://schemas.microsoft.com/office/drawing/2014/main" id="{20015AF4-A3EE-2E4B-B776-D784614FEFC3}"/>
              </a:ext>
            </a:extLst>
          </p:cNvPr>
          <p:cNvSpPr/>
          <p:nvPr/>
        </p:nvSpPr>
        <p:spPr>
          <a:xfrm flipH="1">
            <a:off x="9410700" y="5789104"/>
            <a:ext cx="850020" cy="488883"/>
          </a:xfrm>
          <a:custGeom>
            <a:avLst/>
            <a:gdLst>
              <a:gd name="connsiteX0" fmla="*/ 0 w 753035"/>
              <a:gd name="connsiteY0" fmla="*/ 582706 h 582706"/>
              <a:gd name="connsiteX1" fmla="*/ 753035 w 753035"/>
              <a:gd name="connsiteY1" fmla="*/ 0 h 58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035" h="582706">
                <a:moveTo>
                  <a:pt x="0" y="582706"/>
                </a:moveTo>
                <a:lnTo>
                  <a:pt x="753035" y="0"/>
                </a:lnTo>
              </a:path>
            </a:pathLst>
          </a:custGeom>
          <a:noFill/>
          <a:ln w="48260">
            <a:solidFill>
              <a:srgbClr val="25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9A5821B1-26FE-BE48-A5E3-92E821669299}"/>
              </a:ext>
            </a:extLst>
          </p:cNvPr>
          <p:cNvSpPr/>
          <p:nvPr/>
        </p:nvSpPr>
        <p:spPr>
          <a:xfrm>
            <a:off x="5297560" y="5789105"/>
            <a:ext cx="798439" cy="506046"/>
          </a:xfrm>
          <a:custGeom>
            <a:avLst/>
            <a:gdLst>
              <a:gd name="connsiteX0" fmla="*/ 0 w 753035"/>
              <a:gd name="connsiteY0" fmla="*/ 582706 h 582706"/>
              <a:gd name="connsiteX1" fmla="*/ 753035 w 753035"/>
              <a:gd name="connsiteY1" fmla="*/ 0 h 58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035" h="582706">
                <a:moveTo>
                  <a:pt x="0" y="582706"/>
                </a:moveTo>
                <a:lnTo>
                  <a:pt x="753035" y="0"/>
                </a:lnTo>
              </a:path>
            </a:pathLst>
          </a:custGeom>
          <a:noFill/>
          <a:ln w="48260">
            <a:solidFill>
              <a:srgbClr val="25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3"/>
    </mc:Choice>
    <mc:Fallback xmlns="">
      <p:transition spd="slow" advTm="6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0.00573 -0.03866 L 0.02057 -0.05533 L 0.05938 -0.05533 L 0.25599 -0.05625 L 0.25599 -0.05602 L 0.25599 -0.05625 L 0.25599 -0.05602 " pathEditMode="relative" rAng="0" ptsTypes="AAAAAAAA">
                                      <p:cBhvr>
                                        <p:cTn id="9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99 -0.05602 L 0.58802 -0.0560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36588 -1.11111E-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C 0.01276 0.01459 0.02617 0.03056 0.03802 0.04098 C 0.05039 0.05186 0.02982 0.05834 0.07109 0.0625 C 0.11263 0.06737 0.19961 0.06737 0.28789 0.06737 " pathEditMode="relative" rAng="0" ptsTypes="AAAA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89 0.06736 L 0.57344 0.0634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04896 -2.22222E-6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C 0.01875 0.00162 0.03828 0.0037 0.05599 0.01412 C 0.07344 0.0243 0.06068 0.05301 0.10443 0.06157 C 0.14831 0.07014 0.31953 0.06597 0.31953 0.06551 L 0.31953 0.06597 L 0.31953 0.06551 " pathEditMode="relative" rAng="0" ptsTypes="AAAAAA">
                                      <p:cBhvr>
                                        <p:cTn id="3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005 0.0669 L 0.57409 0.070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6 -2.22222E-6 L 0.11341 -2.22222E-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5.55112E-17 L 0.01354 0.54861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274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animBg="1"/>
      <p:bldP spid="119" grpId="2" animBg="1"/>
      <p:bldP spid="119" grpId="3" animBg="1"/>
      <p:bldP spid="123" grpId="0" animBg="1"/>
      <p:bldP spid="123" grpId="1" animBg="1"/>
      <p:bldP spid="123" grpId="2" animBg="1"/>
      <p:bldP spid="124" grpId="0" animBg="1"/>
      <p:bldP spid="124" grpId="1" animBg="1"/>
      <p:bldP spid="124" grpId="2" animBg="1"/>
      <p:bldP spid="61" grpId="0" animBg="1"/>
      <p:bldP spid="61" grpId="1" animBg="1"/>
      <p:bldP spid="61" grpId="2" animBg="1"/>
      <p:bldP spid="62" grpId="2" animBg="1"/>
      <p:bldP spid="62" grpId="4" animBg="1"/>
      <p:bldP spid="54" grpId="0" animBg="1"/>
      <p:bldP spid="56" grpId="0" animBg="1"/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FFFA735-12C9-B04C-B647-E26D15F30734}"/>
              </a:ext>
            </a:extLst>
          </p:cNvPr>
          <p:cNvGrpSpPr/>
          <p:nvPr/>
        </p:nvGrpSpPr>
        <p:grpSpPr>
          <a:xfrm>
            <a:off x="823929" y="2684196"/>
            <a:ext cx="10972655" cy="2097934"/>
            <a:chOff x="823929" y="2765221"/>
            <a:chExt cx="10972655" cy="209793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3BB4444-A1AC-7D4D-9192-9BBC8ACB903C}"/>
                </a:ext>
              </a:extLst>
            </p:cNvPr>
            <p:cNvGrpSpPr/>
            <p:nvPr/>
          </p:nvGrpSpPr>
          <p:grpSpPr>
            <a:xfrm>
              <a:off x="8557391" y="2765221"/>
              <a:ext cx="3239193" cy="2097934"/>
              <a:chOff x="8952807" y="2788447"/>
              <a:chExt cx="3239193" cy="2097934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C09F3A2-56E9-C04C-84CB-36C2605E45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03" r="3126"/>
              <a:stretch/>
            </p:blipFill>
            <p:spPr>
              <a:xfrm>
                <a:off x="8952807" y="2788447"/>
                <a:ext cx="3239193" cy="2097934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23FA55A-B8C4-8544-9AFB-EE68E0C17259}"/>
                  </a:ext>
                </a:extLst>
              </p:cNvPr>
              <p:cNvSpPr/>
              <p:nvPr/>
            </p:nvSpPr>
            <p:spPr>
              <a:xfrm>
                <a:off x="9280139" y="3559293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961FA8B-C064-C64F-8735-372E34A763E1}"/>
                  </a:ext>
                </a:extLst>
              </p:cNvPr>
              <p:cNvSpPr/>
              <p:nvPr/>
            </p:nvSpPr>
            <p:spPr>
              <a:xfrm>
                <a:off x="9118041" y="4396460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2722B61-E138-B34C-89AE-A3AB1946B53A}"/>
                </a:ext>
              </a:extLst>
            </p:cNvPr>
            <p:cNvGrpSpPr/>
            <p:nvPr/>
          </p:nvGrpSpPr>
          <p:grpSpPr>
            <a:xfrm>
              <a:off x="823929" y="3411871"/>
              <a:ext cx="3108961" cy="1133173"/>
              <a:chOff x="0" y="3435097"/>
              <a:chExt cx="3108961" cy="1133173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EED9523-4F8E-8448-8F04-1211D2B20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3435097"/>
                <a:ext cx="3108961" cy="1005840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46AD921-774A-FA40-9A9C-455623A60566}"/>
                  </a:ext>
                </a:extLst>
              </p:cNvPr>
              <p:cNvSpPr/>
              <p:nvPr/>
            </p:nvSpPr>
            <p:spPr>
              <a:xfrm>
                <a:off x="2521326" y="3559293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A71AA24-0333-6246-A068-183A5CBA4D73}"/>
                  </a:ext>
                </a:extLst>
              </p:cNvPr>
              <p:cNvSpPr/>
              <p:nvPr/>
            </p:nvSpPr>
            <p:spPr>
              <a:xfrm>
                <a:off x="2581643" y="4396460"/>
                <a:ext cx="324197" cy="17181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6D5601C-0581-1D45-89D6-1C0647E4D716}"/>
                </a:ext>
              </a:extLst>
            </p:cNvPr>
            <p:cNvCxnSpPr>
              <a:cxnSpLocks/>
              <a:stCxn id="61" idx="3"/>
              <a:endCxn id="65" idx="1"/>
            </p:cNvCxnSpPr>
            <p:nvPr/>
          </p:nvCxnSpPr>
          <p:spPr>
            <a:xfrm>
              <a:off x="3669452" y="3621972"/>
              <a:ext cx="5215271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B0BDAF5-1215-8549-BE7F-5B4311773898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3729769" y="4459139"/>
              <a:ext cx="4992856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9D296D1-D9FF-2840-A609-35519560877A}"/>
                </a:ext>
              </a:extLst>
            </p:cNvPr>
            <p:cNvGrpSpPr/>
            <p:nvPr/>
          </p:nvGrpSpPr>
          <p:grpSpPr>
            <a:xfrm>
              <a:off x="5650780" y="3403428"/>
              <a:ext cx="1188720" cy="402336"/>
              <a:chOff x="2671762" y="7752197"/>
              <a:chExt cx="1033868" cy="34747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E65D64-7BF9-F245-848E-7797139426DB}"/>
                  </a:ext>
                </a:extLst>
              </p:cNvPr>
              <p:cNvSpPr/>
              <p:nvPr/>
            </p:nvSpPr>
            <p:spPr>
              <a:xfrm>
                <a:off x="2671762" y="7752197"/>
                <a:ext cx="1033868" cy="34747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99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(Body)"/>
                  <a:cs typeface="Calibri (Body)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2D00081-CF5C-F14A-9288-4F45D592CC3C}"/>
                  </a:ext>
                </a:extLst>
              </p:cNvPr>
              <p:cNvCxnSpPr/>
              <p:nvPr/>
            </p:nvCxnSpPr>
            <p:spPr>
              <a:xfrm>
                <a:off x="3019234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06A30D2-846B-E844-80D8-4A8B82897387}"/>
                  </a:ext>
                </a:extLst>
              </p:cNvPr>
              <p:cNvCxnSpPr/>
              <p:nvPr/>
            </p:nvCxnSpPr>
            <p:spPr>
              <a:xfrm>
                <a:off x="3355267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B52171-29B4-FB43-A70E-ABDE02942A48}"/>
                </a:ext>
              </a:extLst>
            </p:cNvPr>
            <p:cNvGrpSpPr/>
            <p:nvPr/>
          </p:nvGrpSpPr>
          <p:grpSpPr>
            <a:xfrm>
              <a:off x="5650780" y="4243757"/>
              <a:ext cx="1188720" cy="402336"/>
              <a:chOff x="2671762" y="7752197"/>
              <a:chExt cx="1033868" cy="34747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E9EABA9-6221-794B-808B-73EB7D20D415}"/>
                  </a:ext>
                </a:extLst>
              </p:cNvPr>
              <p:cNvSpPr/>
              <p:nvPr/>
            </p:nvSpPr>
            <p:spPr>
              <a:xfrm>
                <a:off x="2671762" y="7752197"/>
                <a:ext cx="1033868" cy="34747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99000">
                    <a:schemeClr val="accent1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127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(Body)"/>
                  <a:cs typeface="Calibri (Body)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8933110-8E15-1F44-BAAA-05ECFCABE3AF}"/>
                  </a:ext>
                </a:extLst>
              </p:cNvPr>
              <p:cNvCxnSpPr/>
              <p:nvPr/>
            </p:nvCxnSpPr>
            <p:spPr>
              <a:xfrm>
                <a:off x="3019234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E2CC22C-FA76-9744-BC0D-9015DB94355E}"/>
                  </a:ext>
                </a:extLst>
              </p:cNvPr>
              <p:cNvCxnSpPr/>
              <p:nvPr/>
            </p:nvCxnSpPr>
            <p:spPr>
              <a:xfrm>
                <a:off x="3355267" y="7758815"/>
                <a:ext cx="0" cy="3408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552A8E0-7AFA-094A-97CC-31409F6A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3" y="444302"/>
            <a:ext cx="10689431" cy="106972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Replacing active probing with aging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52830DB-357F-EC43-811C-E88BBA630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978" y="4326340"/>
            <a:ext cx="988541" cy="6858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6C4E459-103A-2C43-AB13-C04F82936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88" y="2783789"/>
            <a:ext cx="734122" cy="685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D52A1DE-CE4E-9A45-A7B8-CA1A5C4A771C}"/>
              </a:ext>
            </a:extLst>
          </p:cNvPr>
          <p:cNvSpPr/>
          <p:nvPr/>
        </p:nvSpPr>
        <p:spPr>
          <a:xfrm>
            <a:off x="2927971" y="3735130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alibri (Body)"/>
                <a:cs typeface="Calibri (Body)"/>
              </a:rPr>
              <a:t>2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F872E1B-D73B-184E-8774-8766215B7ACF}"/>
              </a:ext>
            </a:extLst>
          </p:cNvPr>
          <p:cNvSpPr/>
          <p:nvPr/>
        </p:nvSpPr>
        <p:spPr>
          <a:xfrm flipH="1">
            <a:off x="4184477" y="6152574"/>
            <a:ext cx="1287529" cy="130854"/>
          </a:xfrm>
          <a:custGeom>
            <a:avLst/>
            <a:gdLst>
              <a:gd name="connsiteX0" fmla="*/ 0 w 1234605"/>
              <a:gd name="connsiteY0" fmla="*/ 194764 h 198065"/>
              <a:gd name="connsiteX1" fmla="*/ 505066 w 1234605"/>
              <a:gd name="connsiteY1" fmla="*/ 0 h 198065"/>
              <a:gd name="connsiteX2" fmla="*/ 1234605 w 1234605"/>
              <a:gd name="connsiteY2" fmla="*/ 198065 h 198065"/>
              <a:gd name="connsiteX3" fmla="*/ 0 w 1234605"/>
              <a:gd name="connsiteY3" fmla="*/ 194764 h 19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605" h="198065">
                <a:moveTo>
                  <a:pt x="0" y="194764"/>
                </a:moveTo>
                <a:lnTo>
                  <a:pt x="505066" y="0"/>
                </a:lnTo>
                <a:lnTo>
                  <a:pt x="1234605" y="198065"/>
                </a:lnTo>
                <a:lnTo>
                  <a:pt x="0" y="1947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69A7A1B2-FDDC-EE4B-96C1-C7F7F9C39A74}"/>
              </a:ext>
            </a:extLst>
          </p:cNvPr>
          <p:cNvSpPr/>
          <p:nvPr/>
        </p:nvSpPr>
        <p:spPr>
          <a:xfrm>
            <a:off x="2223323" y="5053660"/>
            <a:ext cx="3206669" cy="1233474"/>
          </a:xfrm>
          <a:custGeom>
            <a:avLst/>
            <a:gdLst>
              <a:gd name="connsiteX0" fmla="*/ 0 w 10544537"/>
              <a:gd name="connsiteY0" fmla="*/ 3009425 h 3009425"/>
              <a:gd name="connsiteX1" fmla="*/ 2893671 w 10544537"/>
              <a:gd name="connsiteY1" fmla="*/ 2060300 h 3009425"/>
              <a:gd name="connsiteX2" fmla="*/ 5185458 w 10544537"/>
              <a:gd name="connsiteY2" fmla="*/ 7 h 3009425"/>
              <a:gd name="connsiteX3" fmla="*/ 7523545 w 10544537"/>
              <a:gd name="connsiteY3" fmla="*/ 2037151 h 3009425"/>
              <a:gd name="connsiteX4" fmla="*/ 10521388 w 10544537"/>
              <a:gd name="connsiteY4" fmla="*/ 3009425 h 3009425"/>
              <a:gd name="connsiteX5" fmla="*/ 10521388 w 10544537"/>
              <a:gd name="connsiteY5" fmla="*/ 3009425 h 3009425"/>
              <a:gd name="connsiteX6" fmla="*/ 10521388 w 10544537"/>
              <a:gd name="connsiteY6" fmla="*/ 3009425 h 3009425"/>
              <a:gd name="connsiteX7" fmla="*/ 10521388 w 10544537"/>
              <a:gd name="connsiteY7" fmla="*/ 3009425 h 3009425"/>
              <a:gd name="connsiteX8" fmla="*/ 10544537 w 10544537"/>
              <a:gd name="connsiteY8" fmla="*/ 2997850 h 300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537" h="3009425">
                <a:moveTo>
                  <a:pt x="0" y="3009425"/>
                </a:moveTo>
                <a:cubicBezTo>
                  <a:pt x="1014714" y="2785647"/>
                  <a:pt x="2029428" y="2561870"/>
                  <a:pt x="2893671" y="2060300"/>
                </a:cubicBezTo>
                <a:cubicBezTo>
                  <a:pt x="3757914" y="1558730"/>
                  <a:pt x="4413812" y="3865"/>
                  <a:pt x="5185458" y="7"/>
                </a:cubicBezTo>
                <a:cubicBezTo>
                  <a:pt x="5957104" y="-3851"/>
                  <a:pt x="6634223" y="1535581"/>
                  <a:pt x="7523545" y="2037151"/>
                </a:cubicBezTo>
                <a:cubicBezTo>
                  <a:pt x="8412867" y="2538721"/>
                  <a:pt x="10521388" y="3009425"/>
                  <a:pt x="10521388" y="3009425"/>
                </a:cubicBezTo>
                <a:lnTo>
                  <a:pt x="10521388" y="3009425"/>
                </a:lnTo>
                <a:lnTo>
                  <a:pt x="10521388" y="3009425"/>
                </a:lnTo>
                <a:lnTo>
                  <a:pt x="10521388" y="3009425"/>
                </a:lnTo>
                <a:lnTo>
                  <a:pt x="10544537" y="2997850"/>
                </a:lnTo>
              </a:path>
            </a:pathLst>
          </a:custGeom>
          <a:noFill/>
          <a:ln w="57150">
            <a:solidFill>
              <a:srgbClr val="03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2CA81B-3452-E84E-803F-3633F8B34C75}"/>
              </a:ext>
            </a:extLst>
          </p:cNvPr>
          <p:cNvGrpSpPr/>
          <p:nvPr/>
        </p:nvGrpSpPr>
        <p:grpSpPr>
          <a:xfrm>
            <a:off x="1484376" y="6283428"/>
            <a:ext cx="10449123" cy="377816"/>
            <a:chOff x="3593985" y="5412888"/>
            <a:chExt cx="6152006" cy="377816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2CF3090-49F7-1447-80CA-1492D042F942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8F1BE5C-0E75-8547-AAD6-315CE58E169F}"/>
                </a:ext>
              </a:extLst>
            </p:cNvPr>
            <p:cNvSpPr txBox="1"/>
            <p:nvPr/>
          </p:nvSpPr>
          <p:spPr>
            <a:xfrm>
              <a:off x="9161880" y="5412888"/>
              <a:ext cx="584111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EC399479-953E-D742-9242-F288B2FE4B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861" r="27068"/>
          <a:stretch/>
        </p:blipFill>
        <p:spPr>
          <a:xfrm>
            <a:off x="6023786" y="4784473"/>
            <a:ext cx="3416936" cy="1522507"/>
          </a:xfrm>
          <a:prstGeom prst="rect">
            <a:avLst/>
          </a:prstGeom>
        </p:spPr>
      </p:pic>
      <p:sp>
        <p:nvSpPr>
          <p:cNvPr id="54" name="Freeform 53">
            <a:extLst>
              <a:ext uri="{FF2B5EF4-FFF2-40B4-BE49-F238E27FC236}">
                <a16:creationId xmlns:a16="http://schemas.microsoft.com/office/drawing/2014/main" id="{2B3544AF-81EE-7D4F-BE52-49D4FAAF377C}"/>
              </a:ext>
            </a:extLst>
          </p:cNvPr>
          <p:cNvSpPr/>
          <p:nvPr/>
        </p:nvSpPr>
        <p:spPr>
          <a:xfrm flipH="1">
            <a:off x="9410700" y="5789104"/>
            <a:ext cx="850020" cy="488883"/>
          </a:xfrm>
          <a:custGeom>
            <a:avLst/>
            <a:gdLst>
              <a:gd name="connsiteX0" fmla="*/ 0 w 753035"/>
              <a:gd name="connsiteY0" fmla="*/ 582706 h 582706"/>
              <a:gd name="connsiteX1" fmla="*/ 753035 w 753035"/>
              <a:gd name="connsiteY1" fmla="*/ 0 h 58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035" h="582706">
                <a:moveTo>
                  <a:pt x="0" y="582706"/>
                </a:moveTo>
                <a:lnTo>
                  <a:pt x="753035" y="0"/>
                </a:lnTo>
              </a:path>
            </a:pathLst>
          </a:custGeom>
          <a:noFill/>
          <a:ln w="48260">
            <a:solidFill>
              <a:srgbClr val="25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B7EFE0BD-7036-594E-A87F-72EFB66BC99D}"/>
              </a:ext>
            </a:extLst>
          </p:cNvPr>
          <p:cNvSpPr/>
          <p:nvPr/>
        </p:nvSpPr>
        <p:spPr>
          <a:xfrm>
            <a:off x="5297560" y="5789105"/>
            <a:ext cx="798439" cy="506046"/>
          </a:xfrm>
          <a:custGeom>
            <a:avLst/>
            <a:gdLst>
              <a:gd name="connsiteX0" fmla="*/ 0 w 753035"/>
              <a:gd name="connsiteY0" fmla="*/ 582706 h 582706"/>
              <a:gd name="connsiteX1" fmla="*/ 753035 w 753035"/>
              <a:gd name="connsiteY1" fmla="*/ 0 h 58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3035" h="582706">
                <a:moveTo>
                  <a:pt x="0" y="582706"/>
                </a:moveTo>
                <a:lnTo>
                  <a:pt x="753035" y="0"/>
                </a:lnTo>
              </a:path>
            </a:pathLst>
          </a:custGeom>
          <a:noFill/>
          <a:ln w="48260">
            <a:solidFill>
              <a:srgbClr val="25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9AFD2E44-7A0C-CA45-9A11-2F419C86CE90}"/>
              </a:ext>
            </a:extLst>
          </p:cNvPr>
          <p:cNvSpPr/>
          <p:nvPr/>
        </p:nvSpPr>
        <p:spPr>
          <a:xfrm>
            <a:off x="4032899" y="4784474"/>
            <a:ext cx="7415408" cy="1510677"/>
          </a:xfrm>
          <a:custGeom>
            <a:avLst/>
            <a:gdLst>
              <a:gd name="connsiteX0" fmla="*/ 0 w 7415408"/>
              <a:gd name="connsiteY0" fmla="*/ 2141953 h 2160742"/>
              <a:gd name="connsiteX1" fmla="*/ 1872641 w 7415408"/>
              <a:gd name="connsiteY1" fmla="*/ 1546966 h 2160742"/>
              <a:gd name="connsiteX2" fmla="*/ 3701441 w 7415408"/>
              <a:gd name="connsiteY2" fmla="*/ 2 h 2160742"/>
              <a:gd name="connsiteX3" fmla="*/ 5530241 w 7415408"/>
              <a:gd name="connsiteY3" fmla="*/ 1534440 h 2160742"/>
              <a:gd name="connsiteX4" fmla="*/ 7415408 w 7415408"/>
              <a:gd name="connsiteY4" fmla="*/ 2160742 h 2160742"/>
              <a:gd name="connsiteX5" fmla="*/ 7415408 w 7415408"/>
              <a:gd name="connsiteY5" fmla="*/ 2160742 h 2160742"/>
              <a:gd name="connsiteX6" fmla="*/ 7415408 w 7415408"/>
              <a:gd name="connsiteY6" fmla="*/ 2160742 h 2160742"/>
              <a:gd name="connsiteX7" fmla="*/ 7415408 w 7415408"/>
              <a:gd name="connsiteY7" fmla="*/ 2160742 h 216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15408" h="2160742">
                <a:moveTo>
                  <a:pt x="0" y="2141953"/>
                </a:moveTo>
                <a:cubicBezTo>
                  <a:pt x="627867" y="2022955"/>
                  <a:pt x="1255734" y="1903958"/>
                  <a:pt x="1872641" y="1546966"/>
                </a:cubicBezTo>
                <a:cubicBezTo>
                  <a:pt x="2489548" y="1189974"/>
                  <a:pt x="3091841" y="2090"/>
                  <a:pt x="3701441" y="2"/>
                </a:cubicBezTo>
                <a:cubicBezTo>
                  <a:pt x="4311041" y="-2086"/>
                  <a:pt x="4911247" y="1174317"/>
                  <a:pt x="5530241" y="1534440"/>
                </a:cubicBezTo>
                <a:cubicBezTo>
                  <a:pt x="6149235" y="1894563"/>
                  <a:pt x="7415408" y="2160742"/>
                  <a:pt x="7415408" y="2160742"/>
                </a:cubicBezTo>
                <a:lnTo>
                  <a:pt x="7415408" y="2160742"/>
                </a:lnTo>
                <a:lnTo>
                  <a:pt x="7415408" y="2160742"/>
                </a:lnTo>
                <a:lnTo>
                  <a:pt x="7415408" y="2160742"/>
                </a:lnTo>
              </a:path>
            </a:pathLst>
          </a:custGeom>
          <a:noFill/>
          <a:ln w="57150">
            <a:solidFill>
              <a:srgbClr val="25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E49773-6CA1-8A42-8DB7-271FC4ACC45B}"/>
              </a:ext>
            </a:extLst>
          </p:cNvPr>
          <p:cNvSpPr/>
          <p:nvPr/>
        </p:nvSpPr>
        <p:spPr>
          <a:xfrm>
            <a:off x="2937366" y="3726831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alibri (Body)"/>
                <a:cs typeface="Calibri (Body)"/>
              </a:rPr>
              <a:t>2</a:t>
            </a:r>
            <a:endParaRPr lang="en-US" dirty="0"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707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2721 -0.0004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797 0.0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" y="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52 -0.0037 C 0.01289 -0.01667 0.02643 -0.02917 0.03854 -0.03796 C 0.05039 -0.04653 0.02982 -0.05162 0.07161 -0.05533 C 0.11315 -0.05833 0.20078 -0.05833 0.28893 -0.05833 " pathEditMode="relative" rAng="0" ptsTypes="AAAA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66" y="-27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78 -0.00301 C 0.01211 0.01157 0.02578 0.02685 0.03789 0.0375 C 0.04961 0.04791 0.02917 0.05393 0.07084 0.05833 C 0.11211 0.06319 0.19935 0.06319 0.28724 0.06319 " pathEditMode="relative" rAng="0" ptsTypes="AAAA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1" y="331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28893 -0.05834 L 0.58294 -0.0583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28724 0.0632 L 0.58451 0.0664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70" y="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47" grpId="0" animBg="1"/>
      <p:bldP spid="54" grpId="0" animBg="1"/>
      <p:bldP spid="54" grpId="1" animBg="1"/>
      <p:bldP spid="55" grpId="0" animBg="1"/>
      <p:bldP spid="55" grpId="1" animBg="1"/>
      <p:bldP spid="57" grpId="0" animBg="1"/>
      <p:bldP spid="64" grpId="0" animBg="1"/>
      <p:bldP spid="64" grpId="1" animBg="1"/>
      <p:bldP spid="64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538EE6C-24EB-6F41-A793-EF3330564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27" y="3147987"/>
            <a:ext cx="1828800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F3D1E5-301A-C948-AF39-B06EDA79A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2" r="15007"/>
          <a:stretch/>
        </p:blipFill>
        <p:spPr>
          <a:xfrm>
            <a:off x="6472369" y="3169193"/>
            <a:ext cx="638907" cy="914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Vehicles are connected over </a:t>
            </a:r>
            <a:r>
              <a:rPr lang="en-US" dirty="0"/>
              <a:t>many networks</a:t>
            </a:r>
            <a:endParaRPr lang="en-US" sz="4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F2842F-220D-7C49-A6A1-5723E37BB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511" y="3131151"/>
            <a:ext cx="1011614" cy="931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10C067-559E-D742-9C99-3006CC289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318" y="1343251"/>
            <a:ext cx="1524000" cy="1057275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123AD9-4B1E-3142-A22C-802079BE4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496" y="4846574"/>
            <a:ext cx="1011614" cy="1011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0BA866-EF0C-1843-957F-B0499978F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0497" y="3297820"/>
            <a:ext cx="3149950" cy="1635551"/>
          </a:xfrm>
          <a:prstGeom prst="rect">
            <a:avLst/>
          </a:prstGeom>
        </p:spPr>
      </p:pic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2F255961-4D4E-2A40-B488-2E916CD574C7}"/>
              </a:ext>
            </a:extLst>
          </p:cNvPr>
          <p:cNvCxnSpPr>
            <a:cxnSpLocks/>
            <a:stCxn id="41" idx="0"/>
            <a:endCxn id="4" idx="0"/>
          </p:cNvCxnSpPr>
          <p:nvPr/>
        </p:nvCxnSpPr>
        <p:spPr>
          <a:xfrm rot="5400000" flipH="1" flipV="1">
            <a:off x="5945383" y="-690635"/>
            <a:ext cx="221633" cy="8198545"/>
          </a:xfrm>
          <a:prstGeom prst="curvedConnector3">
            <a:avLst>
              <a:gd name="adj1" fmla="val 494372"/>
            </a:avLst>
          </a:prstGeom>
          <a:ln w="38100">
            <a:solidFill>
              <a:srgbClr val="008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8200B72-7824-F441-A629-1A8B99E7452C}"/>
              </a:ext>
            </a:extLst>
          </p:cNvPr>
          <p:cNvCxnSpPr>
            <a:cxnSpLocks/>
            <a:stCxn id="45" idx="3"/>
            <a:endCxn id="23" idx="1"/>
          </p:cNvCxnSpPr>
          <p:nvPr/>
        </p:nvCxnSpPr>
        <p:spPr>
          <a:xfrm>
            <a:off x="2803955" y="4169326"/>
            <a:ext cx="5838362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75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2515DA2-268F-0E43-A350-48A637EA3B4B}"/>
              </a:ext>
            </a:extLst>
          </p:cNvPr>
          <p:cNvCxnSpPr>
            <a:cxnSpLocks/>
            <a:stCxn id="38" idx="2"/>
            <a:endCxn id="4" idx="2"/>
          </p:cNvCxnSpPr>
          <p:nvPr/>
        </p:nvCxnSpPr>
        <p:spPr>
          <a:xfrm rot="16200000" flipH="1">
            <a:off x="5831770" y="609669"/>
            <a:ext cx="380278" cy="8267126"/>
          </a:xfrm>
          <a:prstGeom prst="curvedConnector3">
            <a:avLst>
              <a:gd name="adj1" fmla="val 362851"/>
            </a:avLst>
          </a:prstGeom>
          <a:ln w="38100">
            <a:solidFill>
              <a:srgbClr val="0036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C38803C-C55C-D443-8883-F7D7332034C9}"/>
              </a:ext>
            </a:extLst>
          </p:cNvPr>
          <p:cNvSpPr/>
          <p:nvPr/>
        </p:nvSpPr>
        <p:spPr>
          <a:xfrm>
            <a:off x="1787336" y="4339214"/>
            <a:ext cx="202019" cy="213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56EB6A-2BE4-4444-8980-9FA705F68811}"/>
              </a:ext>
            </a:extLst>
          </p:cNvPr>
          <p:cNvSpPr/>
          <p:nvPr/>
        </p:nvSpPr>
        <p:spPr>
          <a:xfrm>
            <a:off x="1855917" y="3519453"/>
            <a:ext cx="202019" cy="213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16913F-718D-184B-8133-854F47E60091}"/>
              </a:ext>
            </a:extLst>
          </p:cNvPr>
          <p:cNvSpPr/>
          <p:nvPr/>
        </p:nvSpPr>
        <p:spPr>
          <a:xfrm>
            <a:off x="2601936" y="4062386"/>
            <a:ext cx="202019" cy="213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261B10-84FC-5B44-A19B-6D0C96BE1265}"/>
              </a:ext>
            </a:extLst>
          </p:cNvPr>
          <p:cNvSpPr/>
          <p:nvPr/>
        </p:nvSpPr>
        <p:spPr>
          <a:xfrm>
            <a:off x="8642317" y="4062387"/>
            <a:ext cx="202019" cy="213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D92E0-2184-A94B-B1A5-70C071F093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138" y="1497506"/>
            <a:ext cx="1226207" cy="320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C4789-090E-A543-9F67-1EDC66E8E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2" r="15007"/>
          <a:stretch/>
        </p:blipFill>
        <p:spPr>
          <a:xfrm>
            <a:off x="6472369" y="1491522"/>
            <a:ext cx="638907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27B33-D9E4-7841-9545-063889396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5397" y="1940564"/>
            <a:ext cx="1101687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2DDCB0-7F10-A248-A33E-4691AF3C7D1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349" t="24245" r="8056" b="24830"/>
          <a:stretch/>
        </p:blipFill>
        <p:spPr>
          <a:xfrm>
            <a:off x="4207140" y="3367263"/>
            <a:ext cx="1302303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DEA7E2-9844-D140-8855-B4C363F2D3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4881" y="4874078"/>
            <a:ext cx="1226207" cy="3200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38A697-B1E9-CD4E-9F72-C1EB7E861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22" r="15007"/>
          <a:stretch/>
        </p:blipFill>
        <p:spPr>
          <a:xfrm>
            <a:off x="6472369" y="4862647"/>
            <a:ext cx="638907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383702-DCFD-D24E-9979-70DC992B0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7140" y="5317136"/>
            <a:ext cx="110168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3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5"/>
    </mc:Choice>
    <mc:Fallback xmlns="">
      <p:transition spd="slow" advTm="1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3" y="1758305"/>
            <a:ext cx="11370362" cy="4359424"/>
          </a:xfrm>
        </p:spPr>
        <p:txBody>
          <a:bodyPr vert="horz" anchor="t"/>
          <a:lstStyle/>
          <a:p>
            <a:r>
              <a:rPr lang="en-US" sz="3300" dirty="0">
                <a:latin typeface="+mn-lt"/>
              </a:rPr>
              <a:t>Problem: should only use redundancy when it matters</a:t>
            </a:r>
          </a:p>
          <a:p>
            <a:endParaRPr lang="en-US" sz="3300" dirty="0">
              <a:latin typeface="+mn-lt"/>
            </a:endParaRPr>
          </a:p>
          <a:p>
            <a:r>
              <a:rPr lang="en-US" sz="3300" dirty="0">
                <a:latin typeface="+mn-lt"/>
              </a:rPr>
              <a:t>Prior systems require apps to disclose size, importance:</a:t>
            </a:r>
          </a:p>
          <a:p>
            <a:pPr lvl="1"/>
            <a:r>
              <a:rPr lang="en-US" sz="3300" dirty="0">
                <a:latin typeface="+mn-lt"/>
              </a:rPr>
              <a:t>DEMS, Intentional Networking, ...</a:t>
            </a:r>
          </a:p>
          <a:p>
            <a:pPr marL="0" indent="0">
              <a:buNone/>
            </a:pPr>
            <a:endParaRPr lang="en-US" sz="3300" dirty="0">
              <a:latin typeface="+mn-lt"/>
            </a:endParaRPr>
          </a:p>
          <a:p>
            <a:r>
              <a:rPr lang="en-US" dirty="0"/>
              <a:t>RAVEN automatically identifies traffic</a:t>
            </a:r>
          </a:p>
          <a:p>
            <a:pPr lvl="1"/>
            <a:r>
              <a:rPr lang="en-US" dirty="0">
                <a:latin typeface="+mn-lt"/>
              </a:rPr>
              <a:t>Small transfers likely to be RTT-sensitive     </a:t>
            </a:r>
            <a:r>
              <a:rPr lang="en-US" dirty="0">
                <a:latin typeface="+mn-lt"/>
                <a:sym typeface="Wingdings" pitchFamily="2" charset="2"/>
              </a:rPr>
              <a:t> redundancy</a:t>
            </a:r>
            <a:endParaRPr lang="en-US" dirty="0">
              <a:latin typeface="+mn-lt"/>
            </a:endParaRPr>
          </a:p>
          <a:p>
            <a:pPr lvl="1"/>
            <a:r>
              <a:rPr lang="en-US" dirty="0"/>
              <a:t>Large transfers not impacted much by RTT </a:t>
            </a:r>
            <a:r>
              <a:rPr lang="en-US" dirty="0">
                <a:sym typeface="Wingdings" pitchFamily="2" charset="2"/>
              </a:rPr>
              <a:t> implies striping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How to identify latency-sensitive traffic?</a:t>
            </a:r>
          </a:p>
        </p:txBody>
      </p:sp>
    </p:spTree>
    <p:extLst>
      <p:ext uri="{BB962C8B-B14F-4D97-AF65-F5344CB8AC3E}">
        <p14:creationId xmlns:p14="http://schemas.microsoft.com/office/powerpoint/2010/main" val="23978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6"/>
    </mc:Choice>
    <mc:Fallback xmlns="">
      <p:transition spd="slow" advTm="21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31AB4-06F0-9C40-B9F8-AC23687F1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 kernel implementation of MPTCP scheduler</a:t>
            </a:r>
          </a:p>
          <a:p>
            <a:endParaRPr lang="en-US" dirty="0"/>
          </a:p>
          <a:p>
            <a:r>
              <a:rPr lang="en-US" dirty="0"/>
              <a:t>Cancels work that becomes useless </a:t>
            </a:r>
          </a:p>
          <a:p>
            <a:endParaRPr lang="en-US" dirty="0"/>
          </a:p>
          <a:p>
            <a:r>
              <a:rPr lang="en-US" dirty="0"/>
              <a:t>Details of algorithm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2270F-1E6E-8D48-9281-83710282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514FF-9098-1841-9C3E-41F9E542A872}"/>
              </a:ext>
            </a:extLst>
          </p:cNvPr>
          <p:cNvSpPr txBox="1"/>
          <p:nvPr/>
        </p:nvSpPr>
        <p:spPr>
          <a:xfrm>
            <a:off x="9710057" y="4325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9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3" y="1758306"/>
            <a:ext cx="10689431" cy="4231014"/>
          </a:xfrm>
        </p:spPr>
        <p:txBody>
          <a:bodyPr vert="horz" anchor="t"/>
          <a:lstStyle/>
          <a:p>
            <a:pPr marL="228600"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Study of current wireless network connectivity in vehicle</a:t>
            </a:r>
          </a:p>
          <a:p>
            <a:pPr marL="228600" lvl="1"/>
            <a:endParaRPr lang="en-US" sz="3300" dirty="0">
              <a:latin typeface="+mn-lt"/>
            </a:endParaRPr>
          </a:p>
          <a:p>
            <a:pPr marL="228600"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Design and implementation of RAVEN</a:t>
            </a:r>
          </a:p>
          <a:p>
            <a:pPr marL="685800" lvl="2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Employs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strategic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 redundancy </a:t>
            </a:r>
          </a:p>
          <a:p>
            <a:pPr marL="228600" lvl="1"/>
            <a:endParaRPr lang="en-US" sz="3300" dirty="0">
              <a:latin typeface="+mn-lt"/>
            </a:endParaRPr>
          </a:p>
          <a:p>
            <a:pPr marL="228600" lvl="1"/>
            <a:r>
              <a:rPr lang="en-US" sz="3300" dirty="0">
                <a:latin typeface="+mn-lt"/>
              </a:rPr>
              <a:t>Evaluation </a:t>
            </a:r>
            <a:endParaRPr lang="en-US" dirty="0"/>
          </a:p>
          <a:p>
            <a:pPr marL="685800" lvl="2"/>
            <a:r>
              <a:rPr lang="en-US" dirty="0">
                <a:latin typeface="+mn-lt"/>
              </a:rPr>
              <a:t>Emulation</a:t>
            </a:r>
          </a:p>
          <a:p>
            <a:pPr marL="685800" lvl="2"/>
            <a:r>
              <a:rPr lang="en-US" dirty="0">
                <a:latin typeface="+mn-lt"/>
              </a:rPr>
              <a:t>Live vehicle experiments</a:t>
            </a:r>
            <a:endParaRPr lang="en-US" sz="33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635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0"/>
    </mc:Choice>
    <mc:Fallback xmlns="">
      <p:transition spd="slow" advTm="222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EBA8DA7-1805-234E-901C-034E9AA2D7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493422"/>
              </p:ext>
            </p:extLst>
          </p:nvPr>
        </p:nvGraphicFramePr>
        <p:xfrm>
          <a:off x="2420543" y="1514025"/>
          <a:ext cx="7067550" cy="364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97DD6-5927-0248-B5B5-C6853172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3" y="5181599"/>
            <a:ext cx="10689431" cy="936129"/>
          </a:xfrm>
        </p:spPr>
        <p:txBody>
          <a:bodyPr/>
          <a:lstStyle/>
          <a:p>
            <a:r>
              <a:rPr lang="en-US" dirty="0"/>
              <a:t>TCP over all networks have high tail latency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CCA52-E22F-8F4F-8C74-9216B9AE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 in emulation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720662-F4D6-F940-9FA3-ECC271A765F5}"/>
              </a:ext>
            </a:extLst>
          </p:cNvPr>
          <p:cNvSpPr/>
          <p:nvPr/>
        </p:nvSpPr>
        <p:spPr>
          <a:xfrm>
            <a:off x="8256773" y="1649669"/>
            <a:ext cx="169888" cy="192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171E-E665-7E4A-A158-116586E3C4E8}"/>
              </a:ext>
            </a:extLst>
          </p:cNvPr>
          <p:cNvSpPr/>
          <p:nvPr/>
        </p:nvSpPr>
        <p:spPr>
          <a:xfrm>
            <a:off x="9070014" y="1649669"/>
            <a:ext cx="169888" cy="192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848398-D231-7B46-8EAA-AF32D8136129}"/>
              </a:ext>
            </a:extLst>
          </p:cNvPr>
          <p:cNvSpPr/>
          <p:nvPr/>
        </p:nvSpPr>
        <p:spPr>
          <a:xfrm>
            <a:off x="9070014" y="3675966"/>
            <a:ext cx="169888" cy="192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97DD6-5927-0248-B5B5-C6853172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3" y="5181599"/>
            <a:ext cx="10689431" cy="936129"/>
          </a:xfrm>
        </p:spPr>
        <p:txBody>
          <a:bodyPr/>
          <a:lstStyle/>
          <a:p>
            <a:r>
              <a:rPr lang="en-US" dirty="0"/>
              <a:t>RAVEN improves median latency up to 30% over MPTCP</a:t>
            </a:r>
          </a:p>
          <a:p>
            <a:r>
              <a:rPr lang="en-US" dirty="0"/>
              <a:t>RAVEN reduces tail latency up to 5x over MPTCP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CCA52-E22F-8F4F-8C74-9216B9AE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 in emulation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1955C6E-F07A-2C4D-A7B4-17C2698274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101681"/>
              </p:ext>
            </p:extLst>
          </p:nvPr>
        </p:nvGraphicFramePr>
        <p:xfrm>
          <a:off x="2418532" y="1515109"/>
          <a:ext cx="7067550" cy="364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28969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97DD6-5927-0248-B5B5-C6853172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3" y="5181599"/>
            <a:ext cx="10689431" cy="936129"/>
          </a:xfrm>
        </p:spPr>
        <p:txBody>
          <a:bodyPr/>
          <a:lstStyle/>
          <a:p>
            <a:r>
              <a:rPr lang="en-US" dirty="0"/>
              <a:t>RAVEN improves median up to </a:t>
            </a:r>
            <a:r>
              <a:rPr lang="en-US" b="1" dirty="0"/>
              <a:t>80% </a:t>
            </a:r>
            <a:r>
              <a:rPr lang="en-US" dirty="0"/>
              <a:t>over MPTCP </a:t>
            </a:r>
            <a:r>
              <a:rPr lang="en-US" b="1" dirty="0"/>
              <a:t>in live</a:t>
            </a:r>
          </a:p>
          <a:p>
            <a:r>
              <a:rPr lang="en-US" dirty="0"/>
              <a:t>RAVEN reduces tail latency up to </a:t>
            </a:r>
            <a:r>
              <a:rPr lang="en-US" b="1" dirty="0"/>
              <a:t>2x</a:t>
            </a:r>
            <a:r>
              <a:rPr lang="en-US" dirty="0"/>
              <a:t> over MPTCP </a:t>
            </a:r>
            <a:r>
              <a:rPr lang="en-US" b="1" dirty="0"/>
              <a:t>in live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CCA52-E22F-8F4F-8C74-9216B9AE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 in live experiment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C2AC06B-4C15-BC42-8FA5-0197C5DF6B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974879"/>
              </p:ext>
            </p:extLst>
          </p:nvPr>
        </p:nvGraphicFramePr>
        <p:xfrm>
          <a:off x="2418532" y="1517845"/>
          <a:ext cx="7067550" cy="364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05808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0A8921C-A127-6C45-9643-B5DDE869D8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07501"/>
              </p:ext>
            </p:extLst>
          </p:nvPr>
        </p:nvGraphicFramePr>
        <p:xfrm>
          <a:off x="2430247" y="1606550"/>
          <a:ext cx="7067550" cy="364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97DD6-5927-0248-B5B5-C6853172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3" y="5181599"/>
            <a:ext cx="10689431" cy="936129"/>
          </a:xfrm>
        </p:spPr>
        <p:txBody>
          <a:bodyPr/>
          <a:lstStyle/>
          <a:p>
            <a:r>
              <a:rPr lang="en-US" dirty="0"/>
              <a:t>RAVEN improves median latency by 5x for Yelp in live</a:t>
            </a:r>
          </a:p>
          <a:p>
            <a:r>
              <a:rPr lang="en-US" dirty="0"/>
              <a:t>MPTCP interacts poorly with </a:t>
            </a:r>
            <a:r>
              <a:rPr lang="en-US" b="1" dirty="0"/>
              <a:t>power management </a:t>
            </a:r>
            <a:r>
              <a:rPr lang="en-US" dirty="0"/>
              <a:t>(PM)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CCA52-E22F-8F4F-8C74-9216B9AE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 in live experiment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394E37-12BE-1049-99C6-1E84DE4C368D}"/>
              </a:ext>
            </a:extLst>
          </p:cNvPr>
          <p:cNvGrpSpPr/>
          <p:nvPr/>
        </p:nvGrpSpPr>
        <p:grpSpPr>
          <a:xfrm>
            <a:off x="5393448" y="2188202"/>
            <a:ext cx="2160270" cy="1341715"/>
            <a:chOff x="5393448" y="2188202"/>
            <a:chExt cx="2160270" cy="13417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1C8E5B-6C90-F543-BD28-42EE6D9BD5EA}"/>
                </a:ext>
              </a:extLst>
            </p:cNvPr>
            <p:cNvSpPr txBox="1"/>
            <p:nvPr/>
          </p:nvSpPr>
          <p:spPr>
            <a:xfrm>
              <a:off x="6279273" y="2188202"/>
              <a:ext cx="6799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accent1"/>
                  </a:solidFill>
                </a:rPr>
                <a:t>5x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C38102A4-4292-E64D-96D5-AC388F681A3A}"/>
                </a:ext>
              </a:extLst>
            </p:cNvPr>
            <p:cNvSpPr/>
            <p:nvPr/>
          </p:nvSpPr>
          <p:spPr>
            <a:xfrm flipH="1">
              <a:off x="5393448" y="2593788"/>
              <a:ext cx="2160270" cy="93612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13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9E74BE-4F1A-1248-BF9A-7AA648451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3" y="4758205"/>
            <a:ext cx="10689431" cy="1359524"/>
          </a:xfrm>
        </p:spPr>
        <p:txBody>
          <a:bodyPr/>
          <a:lstStyle/>
          <a:p>
            <a:r>
              <a:rPr lang="en-US" dirty="0"/>
              <a:t>Small transfer, all data are sent redundantly </a:t>
            </a:r>
          </a:p>
          <a:p>
            <a:r>
              <a:rPr lang="en-US" dirty="0"/>
              <a:t>Large transfer, first a few bytes are sent redundantly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6D91F0-3ABE-0844-81C4-534CB729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Effectively identify latency-sensitive traffic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0C546A-75AA-C74B-9086-4A585FF05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08014"/>
              </p:ext>
            </p:extLst>
          </p:nvPr>
        </p:nvGraphicFramePr>
        <p:xfrm>
          <a:off x="2689411" y="1752826"/>
          <a:ext cx="6332759" cy="262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1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04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Application</a:t>
                      </a:r>
                    </a:p>
                  </a:txBody>
                  <a:tcPr>
                    <a:solidFill>
                      <a:srgbClr val="0D25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Redundant %</a:t>
                      </a:r>
                    </a:p>
                  </a:txBody>
                  <a:tcPr>
                    <a:solidFill>
                      <a:srgbClr val="0D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File Download (1K)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100 %</a:t>
                      </a:r>
                      <a:endParaRPr lang="mr-IN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5606916"/>
                  </a:ext>
                </a:extLst>
              </a:tr>
              <a:tr h="430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Web Browsing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4.90 %</a:t>
                      </a:r>
                      <a:endParaRPr lang="mr-IN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4570780"/>
                  </a:ext>
                </a:extLst>
              </a:tr>
              <a:tr h="430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File Download (1M)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1.27 %</a:t>
                      </a:r>
                      <a:endParaRPr lang="mr-IN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Application Install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0.59 %</a:t>
                      </a:r>
                      <a:endParaRPr lang="mr-IN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Video Streaming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0.03 %</a:t>
                      </a:r>
                      <a:endParaRPr lang="mr-IN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6AAA3DA-9CA1-3747-A15E-44C510754EC3}"/>
              </a:ext>
            </a:extLst>
          </p:cNvPr>
          <p:cNvSpPr/>
          <p:nvPr/>
        </p:nvSpPr>
        <p:spPr>
          <a:xfrm>
            <a:off x="3334872" y="3119718"/>
            <a:ext cx="5325033" cy="1260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6727A-1106-BE42-A521-18DA1ED75D07}"/>
              </a:ext>
            </a:extLst>
          </p:cNvPr>
          <p:cNvSpPr/>
          <p:nvPr/>
        </p:nvSpPr>
        <p:spPr>
          <a:xfrm>
            <a:off x="3334872" y="2270863"/>
            <a:ext cx="5325033" cy="379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3" y="1758305"/>
            <a:ext cx="10939972" cy="4359424"/>
          </a:xfrm>
        </p:spPr>
        <p:txBody>
          <a:bodyPr vert="horz" anchor="t"/>
          <a:lstStyle/>
          <a:p>
            <a:r>
              <a:rPr lang="en-US" dirty="0"/>
              <a:t>Cars are connected to infrastructure over multiple networks</a:t>
            </a:r>
            <a:endParaRPr lang="en-US" sz="3300" dirty="0">
              <a:latin typeface="+mn-lt"/>
            </a:endParaRPr>
          </a:p>
          <a:p>
            <a:r>
              <a:rPr lang="en-US" dirty="0"/>
              <a:t>Apps used in vehicle are latency-sensitive</a:t>
            </a:r>
          </a:p>
          <a:p>
            <a:r>
              <a:rPr lang="en-US" dirty="0"/>
              <a:t>Wireless networks in vehicle have unpredictable, poor latency</a:t>
            </a:r>
          </a:p>
          <a:p>
            <a:r>
              <a:rPr lang="en-US" dirty="0"/>
              <a:t>RAVEN is a MPTCP scheduler that employs </a:t>
            </a:r>
            <a:r>
              <a:rPr lang="en-US" b="1" dirty="0"/>
              <a:t>strategic</a:t>
            </a:r>
            <a:r>
              <a:rPr lang="en-US" dirty="0"/>
              <a:t> redundancy to hedge a bet against uncertainty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300" dirty="0" err="1">
                <a:latin typeface="+mn-lt"/>
              </a:rPr>
              <a:t>VNperf</a:t>
            </a:r>
            <a:r>
              <a:rPr lang="en-US" sz="3300" dirty="0">
                <a:latin typeface="+mn-lt"/>
              </a:rPr>
              <a:t> &amp; tra</a:t>
            </a:r>
            <a:r>
              <a:rPr lang="en-US" dirty="0"/>
              <a:t>ces available</a:t>
            </a:r>
            <a:r>
              <a:rPr lang="en-US" sz="3300" dirty="0">
                <a:latin typeface="+mn-lt"/>
              </a:rPr>
              <a:t> at </a:t>
            </a:r>
            <a:r>
              <a:rPr lang="en-US" dirty="0">
                <a:hlinkClick r:id="rId3"/>
              </a:rPr>
              <a:t>http://vnperf.github.io</a:t>
            </a:r>
            <a:endParaRPr lang="en-US" sz="33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85894-9734-D34E-84C0-F11118A8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530" y="4517204"/>
            <a:ext cx="3753576" cy="160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C333E-2E9A-8448-94CC-A7823473E4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5469" y="4347974"/>
            <a:ext cx="1938984" cy="19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The connected car </a:t>
            </a:r>
            <a:r>
              <a:rPr lang="en-US" dirty="0"/>
              <a:t>is a </a:t>
            </a:r>
            <a:r>
              <a:rPr lang="en-US" sz="4400" b="1" dirty="0"/>
              <a:t>hotspot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27" y="4286116"/>
            <a:ext cx="4416891" cy="2486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491005-70B4-3546-BD3F-BCBD2E1EF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54" t="19403" r="3774" b="16938"/>
          <a:stretch/>
        </p:blipFill>
        <p:spPr>
          <a:xfrm>
            <a:off x="6585229" y="4166384"/>
            <a:ext cx="4905578" cy="261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050096-6B29-0D4B-99C1-2A62C0122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3"/>
          <a:stretch/>
        </p:blipFill>
        <p:spPr>
          <a:xfrm>
            <a:off x="6585229" y="1514025"/>
            <a:ext cx="4905578" cy="2570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77491-1660-5140-804A-1ECD4B213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3" r="8827" b="23465"/>
          <a:stretch/>
        </p:blipFill>
        <p:spPr>
          <a:xfrm>
            <a:off x="1537427" y="1469475"/>
            <a:ext cx="4416891" cy="26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2"/>
    </mc:Choice>
    <mc:Fallback xmlns="">
      <p:transition spd="slow" advTm="10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/>
          <a:lstStyle/>
          <a:p>
            <a:r>
              <a:rPr lang="en-US" sz="3300" dirty="0">
                <a:latin typeface="+mn-lt"/>
              </a:rPr>
              <a:t>Apps in vehicle perform poorly</a:t>
            </a:r>
          </a:p>
          <a:p>
            <a:endParaRPr lang="en-US" sz="3300" dirty="0">
              <a:latin typeface="+mn-lt"/>
            </a:endParaRPr>
          </a:p>
          <a:p>
            <a:r>
              <a:rPr lang="en-US" sz="3300" dirty="0">
                <a:latin typeface="+mn-lt"/>
              </a:rPr>
              <a:t>These apps are latency-sensitive</a:t>
            </a:r>
          </a:p>
          <a:p>
            <a:pPr marL="0" indent="0">
              <a:buNone/>
            </a:pPr>
            <a:endParaRPr lang="en-US" sz="3300" dirty="0">
              <a:latin typeface="+mn-lt"/>
            </a:endParaRPr>
          </a:p>
          <a:p>
            <a:r>
              <a:rPr lang="en-US" sz="3300" dirty="0">
                <a:latin typeface="+mn-lt"/>
              </a:rPr>
              <a:t>Wireless networks in vehicle:</a:t>
            </a:r>
          </a:p>
          <a:p>
            <a:pPr lvl="1"/>
            <a:r>
              <a:rPr lang="en-US" sz="3300" dirty="0">
                <a:latin typeface="+mn-lt"/>
              </a:rPr>
              <a:t>Significant variation in latency</a:t>
            </a:r>
          </a:p>
          <a:p>
            <a:pPr lvl="1"/>
            <a:r>
              <a:rPr lang="en-US" dirty="0"/>
              <a:t>Extremely unpredictable</a:t>
            </a:r>
            <a:r>
              <a:rPr lang="en-US" sz="3300" dirty="0">
                <a:latin typeface="+mn-lt"/>
              </a:rPr>
              <a:t> tail latency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Apps perform poorly in vehicle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F31CD-8D19-5245-B555-6DCB554B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09" y="1758305"/>
            <a:ext cx="5103586" cy="28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9"/>
    </mc:Choice>
    <mc:Fallback xmlns="">
      <p:transition spd="slow" advTm="196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>
            <a:extLst>
              <a:ext uri="{FF2B5EF4-FFF2-40B4-BE49-F238E27FC236}">
                <a16:creationId xmlns:a16="http://schemas.microsoft.com/office/drawing/2014/main" id="{FE71B258-5AF1-B74E-A7DF-63002FFB9A21}"/>
              </a:ext>
            </a:extLst>
          </p:cNvPr>
          <p:cNvSpPr/>
          <p:nvPr/>
        </p:nvSpPr>
        <p:spPr>
          <a:xfrm>
            <a:off x="3320156" y="2843405"/>
            <a:ext cx="7805800" cy="774019"/>
          </a:xfrm>
          <a:custGeom>
            <a:avLst/>
            <a:gdLst>
              <a:gd name="connsiteX0" fmla="*/ 0 w 10544537"/>
              <a:gd name="connsiteY0" fmla="*/ 3009425 h 3009425"/>
              <a:gd name="connsiteX1" fmla="*/ 2893671 w 10544537"/>
              <a:gd name="connsiteY1" fmla="*/ 2060300 h 3009425"/>
              <a:gd name="connsiteX2" fmla="*/ 5185458 w 10544537"/>
              <a:gd name="connsiteY2" fmla="*/ 7 h 3009425"/>
              <a:gd name="connsiteX3" fmla="*/ 7523545 w 10544537"/>
              <a:gd name="connsiteY3" fmla="*/ 2037151 h 3009425"/>
              <a:gd name="connsiteX4" fmla="*/ 10521388 w 10544537"/>
              <a:gd name="connsiteY4" fmla="*/ 3009425 h 3009425"/>
              <a:gd name="connsiteX5" fmla="*/ 10521388 w 10544537"/>
              <a:gd name="connsiteY5" fmla="*/ 3009425 h 3009425"/>
              <a:gd name="connsiteX6" fmla="*/ 10521388 w 10544537"/>
              <a:gd name="connsiteY6" fmla="*/ 3009425 h 3009425"/>
              <a:gd name="connsiteX7" fmla="*/ 10521388 w 10544537"/>
              <a:gd name="connsiteY7" fmla="*/ 3009425 h 3009425"/>
              <a:gd name="connsiteX8" fmla="*/ 10544537 w 10544537"/>
              <a:gd name="connsiteY8" fmla="*/ 2997850 h 300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537" h="3009425">
                <a:moveTo>
                  <a:pt x="0" y="3009425"/>
                </a:moveTo>
                <a:cubicBezTo>
                  <a:pt x="1014714" y="2785647"/>
                  <a:pt x="2029428" y="2561870"/>
                  <a:pt x="2893671" y="2060300"/>
                </a:cubicBezTo>
                <a:cubicBezTo>
                  <a:pt x="3757914" y="1558730"/>
                  <a:pt x="4413812" y="3865"/>
                  <a:pt x="5185458" y="7"/>
                </a:cubicBezTo>
                <a:cubicBezTo>
                  <a:pt x="5957104" y="-3851"/>
                  <a:pt x="6634223" y="1535581"/>
                  <a:pt x="7523545" y="2037151"/>
                </a:cubicBezTo>
                <a:cubicBezTo>
                  <a:pt x="8412867" y="2538721"/>
                  <a:pt x="10521388" y="3009425"/>
                  <a:pt x="10521388" y="3009425"/>
                </a:cubicBezTo>
                <a:lnTo>
                  <a:pt x="10521388" y="3009425"/>
                </a:lnTo>
                <a:lnTo>
                  <a:pt x="10521388" y="3009425"/>
                </a:lnTo>
                <a:lnTo>
                  <a:pt x="10521388" y="3009425"/>
                </a:lnTo>
                <a:lnTo>
                  <a:pt x="10544537" y="2997850"/>
                </a:lnTo>
              </a:path>
            </a:pathLst>
          </a:custGeom>
          <a:noFill/>
          <a:ln w="57150">
            <a:solidFill>
              <a:srgbClr val="2E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1F49E00E-2387-0A45-979E-1CF7C8BCB3CB}"/>
              </a:ext>
            </a:extLst>
          </p:cNvPr>
          <p:cNvSpPr/>
          <p:nvPr/>
        </p:nvSpPr>
        <p:spPr>
          <a:xfrm>
            <a:off x="2845680" y="4292510"/>
            <a:ext cx="4719918" cy="1627098"/>
          </a:xfrm>
          <a:custGeom>
            <a:avLst/>
            <a:gdLst>
              <a:gd name="connsiteX0" fmla="*/ 0 w 4719918"/>
              <a:gd name="connsiteY0" fmla="*/ 1627098 h 1627098"/>
              <a:gd name="connsiteX1" fmla="*/ 1223683 w 4719918"/>
              <a:gd name="connsiteY1" fmla="*/ 1317815 h 1627098"/>
              <a:gd name="connsiteX2" fmla="*/ 2380130 w 4719918"/>
              <a:gd name="connsiteY2" fmla="*/ 3 h 1627098"/>
              <a:gd name="connsiteX3" fmla="*/ 3509683 w 4719918"/>
              <a:gd name="connsiteY3" fmla="*/ 1304368 h 1627098"/>
              <a:gd name="connsiteX4" fmla="*/ 4719918 w 4719918"/>
              <a:gd name="connsiteY4" fmla="*/ 1627098 h 1627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9918" h="1627098">
                <a:moveTo>
                  <a:pt x="0" y="1627098"/>
                </a:moveTo>
                <a:cubicBezTo>
                  <a:pt x="413497" y="1608047"/>
                  <a:pt x="826995" y="1588997"/>
                  <a:pt x="1223683" y="1317815"/>
                </a:cubicBezTo>
                <a:cubicBezTo>
                  <a:pt x="1620371" y="1046632"/>
                  <a:pt x="1999130" y="2244"/>
                  <a:pt x="2380130" y="3"/>
                </a:cubicBezTo>
                <a:cubicBezTo>
                  <a:pt x="2761130" y="-2238"/>
                  <a:pt x="3119718" y="1033186"/>
                  <a:pt x="3509683" y="1304368"/>
                </a:cubicBezTo>
                <a:cubicBezTo>
                  <a:pt x="3899648" y="1575550"/>
                  <a:pt x="4309783" y="1601324"/>
                  <a:pt x="4719918" y="1627098"/>
                </a:cubicBezTo>
              </a:path>
            </a:pathLst>
          </a:custGeom>
          <a:noFill/>
          <a:ln w="57150">
            <a:solidFill>
              <a:srgbClr val="00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F77504-FD25-FB4B-AB11-9064DCB52EDE}"/>
              </a:ext>
            </a:extLst>
          </p:cNvPr>
          <p:cNvCxnSpPr/>
          <p:nvPr/>
        </p:nvCxnSpPr>
        <p:spPr>
          <a:xfrm>
            <a:off x="5232580" y="1739484"/>
            <a:ext cx="0" cy="4572000"/>
          </a:xfrm>
          <a:prstGeom prst="line">
            <a:avLst/>
          </a:prstGeom>
          <a:ln w="952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2D2804-FA5A-9647-AF09-DF5E7D6EE5D4}"/>
              </a:ext>
            </a:extLst>
          </p:cNvPr>
          <p:cNvCxnSpPr/>
          <p:nvPr/>
        </p:nvCxnSpPr>
        <p:spPr>
          <a:xfrm>
            <a:off x="7192536" y="1739484"/>
            <a:ext cx="0" cy="4572000"/>
          </a:xfrm>
          <a:prstGeom prst="line">
            <a:avLst/>
          </a:prstGeom>
          <a:ln w="952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3" y="444302"/>
            <a:ext cx="10689431" cy="106972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Uncertainty in prediction for multi-network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BA6AA7-EE3E-4C48-A511-9DD26388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6" y="4865711"/>
            <a:ext cx="1524000" cy="10572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3C0112-3E33-5549-92AB-586BA60B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76" y="2425203"/>
            <a:ext cx="1225140" cy="1144498"/>
          </a:xfrm>
          <a:prstGeom prst="rect">
            <a:avLst/>
          </a:prstGeom>
          <a:noFill/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56767F0-EF20-5B4E-9CB9-70A3B277396B}"/>
              </a:ext>
            </a:extLst>
          </p:cNvPr>
          <p:cNvGrpSpPr/>
          <p:nvPr/>
        </p:nvGrpSpPr>
        <p:grpSpPr>
          <a:xfrm>
            <a:off x="2630397" y="3628367"/>
            <a:ext cx="9074816" cy="377816"/>
            <a:chOff x="5038994" y="5102695"/>
            <a:chExt cx="3371708" cy="37781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CC3494B-5DC5-2742-A225-6733A9843292}"/>
                </a:ext>
              </a:extLst>
            </p:cNvPr>
            <p:cNvCxnSpPr>
              <a:cxnSpLocks/>
            </p:cNvCxnSpPr>
            <p:nvPr/>
          </p:nvCxnSpPr>
          <p:spPr>
            <a:xfrm>
              <a:off x="5038994" y="5105255"/>
              <a:ext cx="32453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56E4E1-AE49-DD4B-B427-42BF8800B4E7}"/>
                </a:ext>
              </a:extLst>
            </p:cNvPr>
            <p:cNvSpPr txBox="1"/>
            <p:nvPr/>
          </p:nvSpPr>
          <p:spPr>
            <a:xfrm>
              <a:off x="8091768" y="5102695"/>
              <a:ext cx="318934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59D9D-3366-F248-A2AF-F6D6EAED5E1F}"/>
              </a:ext>
            </a:extLst>
          </p:cNvPr>
          <p:cNvGrpSpPr/>
          <p:nvPr/>
        </p:nvGrpSpPr>
        <p:grpSpPr>
          <a:xfrm>
            <a:off x="2630396" y="5922986"/>
            <a:ext cx="9074817" cy="377816"/>
            <a:chOff x="3593985" y="5412888"/>
            <a:chExt cx="6152006" cy="37781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37E146-2293-D347-BD9A-407A3E67E9D2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C753EAD-04C0-D542-8019-227FCDA78D4B}"/>
                </a:ext>
              </a:extLst>
            </p:cNvPr>
            <p:cNvSpPr txBox="1"/>
            <p:nvPr/>
          </p:nvSpPr>
          <p:spPr>
            <a:xfrm>
              <a:off x="9161880" y="5412888"/>
              <a:ext cx="584111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50F57771-654F-124F-8865-F46EAD1B20F9}"/>
              </a:ext>
            </a:extLst>
          </p:cNvPr>
          <p:cNvSpPr/>
          <p:nvPr/>
        </p:nvSpPr>
        <p:spPr>
          <a:xfrm>
            <a:off x="6479176" y="5603436"/>
            <a:ext cx="182880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B60C1C2-F1E3-3E41-B60C-D76AA8EB84D7}"/>
              </a:ext>
            </a:extLst>
          </p:cNvPr>
          <p:cNvSpPr/>
          <p:nvPr/>
        </p:nvSpPr>
        <p:spPr>
          <a:xfrm>
            <a:off x="5484217" y="3255672"/>
            <a:ext cx="182880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C6B94AB-831F-9A48-AEAE-B6F29FEB83E8}"/>
              </a:ext>
            </a:extLst>
          </p:cNvPr>
          <p:cNvSpPr/>
          <p:nvPr/>
        </p:nvSpPr>
        <p:spPr>
          <a:xfrm>
            <a:off x="5141140" y="4182928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8117784-933C-004B-BCFE-094C95C60072}"/>
              </a:ext>
            </a:extLst>
          </p:cNvPr>
          <p:cNvSpPr/>
          <p:nvPr/>
        </p:nvSpPr>
        <p:spPr>
          <a:xfrm>
            <a:off x="7101096" y="2730498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A9C2D3-E13A-634E-9018-0D8AD17DC203}"/>
              </a:ext>
            </a:extLst>
          </p:cNvPr>
          <p:cNvGrpSpPr/>
          <p:nvPr/>
        </p:nvGrpSpPr>
        <p:grpSpPr>
          <a:xfrm>
            <a:off x="5217401" y="4513301"/>
            <a:ext cx="1993702" cy="190663"/>
            <a:chOff x="5022323" y="6245878"/>
            <a:chExt cx="1993702" cy="19066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63F848-AEE5-5141-A7F5-6EF3009A38EC}"/>
                </a:ext>
              </a:extLst>
            </p:cNvPr>
            <p:cNvSpPr/>
            <p:nvPr/>
          </p:nvSpPr>
          <p:spPr>
            <a:xfrm>
              <a:off x="5036211" y="6314457"/>
              <a:ext cx="196596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757A77-70BD-C246-BF73-FDA43890D736}"/>
                </a:ext>
              </a:extLst>
            </p:cNvPr>
            <p:cNvSpPr/>
            <p:nvPr/>
          </p:nvSpPr>
          <p:spPr>
            <a:xfrm rot="16200000">
              <a:off x="4953743" y="6314458"/>
              <a:ext cx="1828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841761-C567-CF49-9506-B1D8F32D0858}"/>
                </a:ext>
              </a:extLst>
            </p:cNvPr>
            <p:cNvSpPr/>
            <p:nvPr/>
          </p:nvSpPr>
          <p:spPr>
            <a:xfrm rot="16200000">
              <a:off x="6901725" y="6322241"/>
              <a:ext cx="1828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945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3"/>
    </mc:Choice>
    <mc:Fallback xmlns="">
      <p:transition spd="slow" advTm="6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57" grpId="0" animBg="1"/>
      <p:bldP spid="57" grpId="1" animBg="1"/>
      <p:bldP spid="27" grpId="0" animBg="1"/>
      <p:bldP spid="27" grpId="1" animBg="1"/>
      <p:bldP spid="50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1F7BA1-287B-7A49-B160-BC5C7371EB0F}"/>
              </a:ext>
            </a:extLst>
          </p:cNvPr>
          <p:cNvGrpSpPr/>
          <p:nvPr/>
        </p:nvGrpSpPr>
        <p:grpSpPr>
          <a:xfrm>
            <a:off x="8557391" y="2765221"/>
            <a:ext cx="3239193" cy="2097934"/>
            <a:chOff x="8952807" y="2788447"/>
            <a:chExt cx="3239193" cy="2097934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D7BF074-A1FD-C149-8AE4-790F3EA5F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03" r="3126"/>
            <a:stretch/>
          </p:blipFill>
          <p:spPr>
            <a:xfrm>
              <a:off x="8952807" y="2788447"/>
              <a:ext cx="3239193" cy="2097934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B58BC21-6E0B-C240-ACCB-20519E86B27F}"/>
                </a:ext>
              </a:extLst>
            </p:cNvPr>
            <p:cNvSpPr/>
            <p:nvPr/>
          </p:nvSpPr>
          <p:spPr>
            <a:xfrm>
              <a:off x="9280139" y="3559293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E34C790-7DAB-6F48-8037-6757682D8551}"/>
                </a:ext>
              </a:extLst>
            </p:cNvPr>
            <p:cNvSpPr/>
            <p:nvPr/>
          </p:nvSpPr>
          <p:spPr>
            <a:xfrm>
              <a:off x="9118041" y="4396460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16D4BB-571E-DF4F-A43A-84AFDB40D0F6}"/>
              </a:ext>
            </a:extLst>
          </p:cNvPr>
          <p:cNvGrpSpPr/>
          <p:nvPr/>
        </p:nvGrpSpPr>
        <p:grpSpPr>
          <a:xfrm>
            <a:off x="823929" y="3411871"/>
            <a:ext cx="3108961" cy="1133173"/>
            <a:chOff x="0" y="3435097"/>
            <a:chExt cx="3108961" cy="1133173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EC94A95-A60A-0848-AAE8-C93C95DB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35097"/>
              <a:ext cx="3108961" cy="1005840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2D92C7D-1637-9F42-BE8F-1299BDB9CD4D}"/>
                </a:ext>
              </a:extLst>
            </p:cNvPr>
            <p:cNvSpPr/>
            <p:nvPr/>
          </p:nvSpPr>
          <p:spPr>
            <a:xfrm>
              <a:off x="2521326" y="3559293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4A62BE2-45D0-4847-AA0B-075926D8A9DD}"/>
                </a:ext>
              </a:extLst>
            </p:cNvPr>
            <p:cNvSpPr/>
            <p:nvPr/>
          </p:nvSpPr>
          <p:spPr>
            <a:xfrm>
              <a:off x="2581643" y="4396460"/>
              <a:ext cx="324197" cy="17181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937480D-203B-F44E-913F-9CD6CD259D59}"/>
              </a:ext>
            </a:extLst>
          </p:cNvPr>
          <p:cNvCxnSpPr>
            <a:cxnSpLocks/>
            <a:stCxn id="107" idx="3"/>
            <a:endCxn id="103" idx="1"/>
          </p:cNvCxnSpPr>
          <p:nvPr/>
        </p:nvCxnSpPr>
        <p:spPr>
          <a:xfrm>
            <a:off x="3669452" y="3621972"/>
            <a:ext cx="5215271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0E5AA36-B4A1-CF4F-A423-86A9B29F18A5}"/>
              </a:ext>
            </a:extLst>
          </p:cNvPr>
          <p:cNvCxnSpPr>
            <a:cxnSpLocks/>
            <a:stCxn id="108" idx="3"/>
            <a:endCxn id="104" idx="1"/>
          </p:cNvCxnSpPr>
          <p:nvPr/>
        </p:nvCxnSpPr>
        <p:spPr>
          <a:xfrm>
            <a:off x="3729769" y="4459139"/>
            <a:ext cx="4992856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B890E8C-7320-F548-BB6D-69F5D4B27F0D}"/>
              </a:ext>
            </a:extLst>
          </p:cNvPr>
          <p:cNvGrpSpPr/>
          <p:nvPr/>
        </p:nvGrpSpPr>
        <p:grpSpPr>
          <a:xfrm>
            <a:off x="5650780" y="3403428"/>
            <a:ext cx="1188720" cy="402336"/>
            <a:chOff x="2671762" y="7752197"/>
            <a:chExt cx="1033868" cy="347472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64495C8-89E7-0C4E-B04C-823AACABAEFF}"/>
                </a:ext>
              </a:extLst>
            </p:cNvPr>
            <p:cNvSpPr/>
            <p:nvPr/>
          </p:nvSpPr>
          <p:spPr>
            <a:xfrm>
              <a:off x="2671762" y="7752197"/>
              <a:ext cx="1033868" cy="347472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(Body)"/>
                <a:cs typeface="Calibri (Body)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5CA18E9-611B-1B44-902E-8C0F60D091E7}"/>
                </a:ext>
              </a:extLst>
            </p:cNvPr>
            <p:cNvCxnSpPr/>
            <p:nvPr/>
          </p:nvCxnSpPr>
          <p:spPr>
            <a:xfrm>
              <a:off x="3019234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3B6042-53A8-544F-B637-FBD610E5B88D}"/>
                </a:ext>
              </a:extLst>
            </p:cNvPr>
            <p:cNvCxnSpPr/>
            <p:nvPr/>
          </p:nvCxnSpPr>
          <p:spPr>
            <a:xfrm>
              <a:off x="3355267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6E7A5F5-8AC2-4545-8019-7BB54E14AF73}"/>
              </a:ext>
            </a:extLst>
          </p:cNvPr>
          <p:cNvGrpSpPr/>
          <p:nvPr/>
        </p:nvGrpSpPr>
        <p:grpSpPr>
          <a:xfrm>
            <a:off x="5650780" y="4243757"/>
            <a:ext cx="1188720" cy="402336"/>
            <a:chOff x="2671762" y="7752197"/>
            <a:chExt cx="1033868" cy="347472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FFEECE4-1726-9548-B4EA-65245E01D179}"/>
                </a:ext>
              </a:extLst>
            </p:cNvPr>
            <p:cNvSpPr/>
            <p:nvPr/>
          </p:nvSpPr>
          <p:spPr>
            <a:xfrm>
              <a:off x="2671762" y="7752197"/>
              <a:ext cx="1033868" cy="347472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  <a:gs pos="99000">
                  <a:schemeClr val="accent1">
                    <a:lumMod val="40000"/>
                    <a:lumOff val="60000"/>
                  </a:schemeClr>
                </a:gs>
              </a:gsLst>
              <a:lin ang="16200000" scaled="0"/>
            </a:gra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(Body)"/>
                <a:cs typeface="Calibri (Body)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59E373-CCE6-5440-80F3-C33FE3D973E5}"/>
                </a:ext>
              </a:extLst>
            </p:cNvPr>
            <p:cNvCxnSpPr/>
            <p:nvPr/>
          </p:nvCxnSpPr>
          <p:spPr>
            <a:xfrm>
              <a:off x="3019234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6A9B2E-8151-1740-BA41-D9A8893F8A0C}"/>
                </a:ext>
              </a:extLst>
            </p:cNvPr>
            <p:cNvCxnSpPr/>
            <p:nvPr/>
          </p:nvCxnSpPr>
          <p:spPr>
            <a:xfrm>
              <a:off x="3355267" y="7758815"/>
              <a:ext cx="0" cy="34085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FB2F888-2666-EE4D-8DD2-29AAE9901011}"/>
              </a:ext>
            </a:extLst>
          </p:cNvPr>
          <p:cNvSpPr/>
          <p:nvPr/>
        </p:nvSpPr>
        <p:spPr>
          <a:xfrm>
            <a:off x="3313176" y="3806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BAED853-BDE6-3A40-B1FA-F8E74F454A99}"/>
              </a:ext>
            </a:extLst>
          </p:cNvPr>
          <p:cNvSpPr/>
          <p:nvPr/>
        </p:nvSpPr>
        <p:spPr>
          <a:xfrm>
            <a:off x="2929128" y="3806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E487739-7ADB-4F42-838B-9944B30BC103}"/>
              </a:ext>
            </a:extLst>
          </p:cNvPr>
          <p:cNvSpPr/>
          <p:nvPr/>
        </p:nvSpPr>
        <p:spPr>
          <a:xfrm>
            <a:off x="2545080" y="380638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3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B884459-A557-3544-A97A-4FF994657771}"/>
              </a:ext>
            </a:extLst>
          </p:cNvPr>
          <p:cNvSpPr/>
          <p:nvPr/>
        </p:nvSpPr>
        <p:spPr>
          <a:xfrm>
            <a:off x="3344483" y="3803958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DD9FAB4-A426-874F-B50A-8A064924CDE9}"/>
              </a:ext>
            </a:extLst>
          </p:cNvPr>
          <p:cNvSpPr/>
          <p:nvPr/>
        </p:nvSpPr>
        <p:spPr>
          <a:xfrm>
            <a:off x="2937002" y="3805049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2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03B9F0A-45F6-A34C-B8A4-9FC3B19BE557}"/>
              </a:ext>
            </a:extLst>
          </p:cNvPr>
          <p:cNvSpPr/>
          <p:nvPr/>
        </p:nvSpPr>
        <p:spPr>
          <a:xfrm>
            <a:off x="2545080" y="3808942"/>
            <a:ext cx="384048" cy="384048"/>
          </a:xfrm>
          <a:prstGeom prst="rect">
            <a:avLst/>
          </a:prstGeom>
          <a:gradFill>
            <a:gsLst>
              <a:gs pos="0">
                <a:srgbClr val="C00000"/>
              </a:gs>
              <a:gs pos="80000">
                <a:srgbClr val="C00000">
                  <a:lumMod val="60000"/>
                  <a:lumOff val="40000"/>
                </a:srgbClr>
              </a:gs>
              <a:gs pos="99000">
                <a:srgbClr val="C00000">
                  <a:lumMod val="40000"/>
                  <a:lumOff val="60000"/>
                </a:srgbClr>
              </a:gs>
            </a:gsLst>
            <a:lin ang="16200000" scaled="0"/>
          </a:gradFill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(Body)"/>
                <a:cs typeface="Calibri (Body)"/>
              </a:rPr>
              <a:t>3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29F22AD-C392-E24D-8872-D2463F65E84B}"/>
              </a:ext>
            </a:extLst>
          </p:cNvPr>
          <p:cNvGrpSpPr/>
          <p:nvPr/>
        </p:nvGrpSpPr>
        <p:grpSpPr>
          <a:xfrm>
            <a:off x="9678150" y="3810068"/>
            <a:ext cx="1152144" cy="384048"/>
            <a:chOff x="2901547" y="6021204"/>
            <a:chExt cx="1152144" cy="38404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8538427-E978-8348-AFE1-440B4273301E}"/>
                </a:ext>
              </a:extLst>
            </p:cNvPr>
            <p:cNvSpPr/>
            <p:nvPr/>
          </p:nvSpPr>
          <p:spPr>
            <a:xfrm>
              <a:off x="3669643" y="6021204"/>
              <a:ext cx="384048" cy="38404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80000">
                  <a:srgbClr val="C00000">
                    <a:lumMod val="60000"/>
                    <a:lumOff val="40000"/>
                  </a:srgbClr>
                </a:gs>
                <a:gs pos="99000">
                  <a:srgbClr val="C00000">
                    <a:lumMod val="40000"/>
                    <a:lumOff val="60000"/>
                  </a:srgbClr>
                </a:gs>
              </a:gsLst>
              <a:lin ang="16200000" scaled="0"/>
            </a:gradFill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 (Body)"/>
                  <a:cs typeface="Calibri (Body)"/>
                </a:rPr>
                <a:t>1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3D440F8-F7F8-2546-99A7-585D1DC59491}"/>
                </a:ext>
              </a:extLst>
            </p:cNvPr>
            <p:cNvSpPr/>
            <p:nvPr/>
          </p:nvSpPr>
          <p:spPr>
            <a:xfrm>
              <a:off x="3285595" y="6021204"/>
              <a:ext cx="384048" cy="38404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80000">
                  <a:srgbClr val="C00000">
                    <a:lumMod val="60000"/>
                    <a:lumOff val="40000"/>
                  </a:srgbClr>
                </a:gs>
                <a:gs pos="99000">
                  <a:srgbClr val="C00000">
                    <a:lumMod val="40000"/>
                    <a:lumOff val="60000"/>
                  </a:srgbClr>
                </a:gs>
              </a:gsLst>
              <a:lin ang="16200000" scaled="0"/>
            </a:gradFill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 (Body)"/>
                  <a:cs typeface="Calibri (Body)"/>
                </a:rPr>
                <a:t>2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D1A20EA-E383-5C4A-9014-C1F3F68C38F2}"/>
                </a:ext>
              </a:extLst>
            </p:cNvPr>
            <p:cNvSpPr/>
            <p:nvPr/>
          </p:nvSpPr>
          <p:spPr>
            <a:xfrm>
              <a:off x="2901547" y="6021204"/>
              <a:ext cx="384048" cy="384048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80000">
                  <a:srgbClr val="C00000">
                    <a:lumMod val="60000"/>
                    <a:lumOff val="40000"/>
                  </a:srgbClr>
                </a:gs>
                <a:gs pos="99000">
                  <a:srgbClr val="C00000">
                    <a:lumMod val="40000"/>
                    <a:lumOff val="60000"/>
                  </a:srgbClr>
                </a:gs>
              </a:gsLst>
              <a:lin ang="16200000" scaled="0"/>
            </a:gradFill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 (Body)"/>
                  <a:cs typeface="Calibri (Body)"/>
                </a:rPr>
                <a:t>3</a:t>
              </a:r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634D815F-5187-A749-9F72-CC153FA67B67}"/>
              </a:ext>
            </a:extLst>
          </p:cNvPr>
          <p:cNvSpPr/>
          <p:nvPr/>
        </p:nvSpPr>
        <p:spPr>
          <a:xfrm>
            <a:off x="2845680" y="4292510"/>
            <a:ext cx="4719918" cy="1627098"/>
          </a:xfrm>
          <a:custGeom>
            <a:avLst/>
            <a:gdLst>
              <a:gd name="connsiteX0" fmla="*/ 0 w 4719918"/>
              <a:gd name="connsiteY0" fmla="*/ 1627098 h 1627098"/>
              <a:gd name="connsiteX1" fmla="*/ 1223683 w 4719918"/>
              <a:gd name="connsiteY1" fmla="*/ 1317815 h 1627098"/>
              <a:gd name="connsiteX2" fmla="*/ 2380130 w 4719918"/>
              <a:gd name="connsiteY2" fmla="*/ 3 h 1627098"/>
              <a:gd name="connsiteX3" fmla="*/ 3509683 w 4719918"/>
              <a:gd name="connsiteY3" fmla="*/ 1304368 h 1627098"/>
              <a:gd name="connsiteX4" fmla="*/ 4719918 w 4719918"/>
              <a:gd name="connsiteY4" fmla="*/ 1627098 h 1627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9918" h="1627098">
                <a:moveTo>
                  <a:pt x="0" y="1627098"/>
                </a:moveTo>
                <a:cubicBezTo>
                  <a:pt x="413497" y="1608047"/>
                  <a:pt x="826995" y="1588997"/>
                  <a:pt x="1223683" y="1317815"/>
                </a:cubicBezTo>
                <a:cubicBezTo>
                  <a:pt x="1620371" y="1046632"/>
                  <a:pt x="1999130" y="2244"/>
                  <a:pt x="2380130" y="3"/>
                </a:cubicBezTo>
                <a:cubicBezTo>
                  <a:pt x="2761130" y="-2238"/>
                  <a:pt x="3119718" y="1033186"/>
                  <a:pt x="3509683" y="1304368"/>
                </a:cubicBezTo>
                <a:cubicBezTo>
                  <a:pt x="3899648" y="1575550"/>
                  <a:pt x="4309783" y="1601324"/>
                  <a:pt x="4719918" y="1627098"/>
                </a:cubicBezTo>
              </a:path>
            </a:pathLst>
          </a:custGeom>
          <a:noFill/>
          <a:ln w="57150">
            <a:solidFill>
              <a:srgbClr val="008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FE71B258-5AF1-B74E-A7DF-63002FFB9A21}"/>
              </a:ext>
            </a:extLst>
          </p:cNvPr>
          <p:cNvSpPr/>
          <p:nvPr/>
        </p:nvSpPr>
        <p:spPr>
          <a:xfrm>
            <a:off x="3320156" y="2843405"/>
            <a:ext cx="7805800" cy="774019"/>
          </a:xfrm>
          <a:custGeom>
            <a:avLst/>
            <a:gdLst>
              <a:gd name="connsiteX0" fmla="*/ 0 w 10544537"/>
              <a:gd name="connsiteY0" fmla="*/ 3009425 h 3009425"/>
              <a:gd name="connsiteX1" fmla="*/ 2893671 w 10544537"/>
              <a:gd name="connsiteY1" fmla="*/ 2060300 h 3009425"/>
              <a:gd name="connsiteX2" fmla="*/ 5185458 w 10544537"/>
              <a:gd name="connsiteY2" fmla="*/ 7 h 3009425"/>
              <a:gd name="connsiteX3" fmla="*/ 7523545 w 10544537"/>
              <a:gd name="connsiteY3" fmla="*/ 2037151 h 3009425"/>
              <a:gd name="connsiteX4" fmla="*/ 10521388 w 10544537"/>
              <a:gd name="connsiteY4" fmla="*/ 3009425 h 3009425"/>
              <a:gd name="connsiteX5" fmla="*/ 10521388 w 10544537"/>
              <a:gd name="connsiteY5" fmla="*/ 3009425 h 3009425"/>
              <a:gd name="connsiteX6" fmla="*/ 10521388 w 10544537"/>
              <a:gd name="connsiteY6" fmla="*/ 3009425 h 3009425"/>
              <a:gd name="connsiteX7" fmla="*/ 10521388 w 10544537"/>
              <a:gd name="connsiteY7" fmla="*/ 3009425 h 3009425"/>
              <a:gd name="connsiteX8" fmla="*/ 10544537 w 10544537"/>
              <a:gd name="connsiteY8" fmla="*/ 2997850 h 300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4537" h="3009425">
                <a:moveTo>
                  <a:pt x="0" y="3009425"/>
                </a:moveTo>
                <a:cubicBezTo>
                  <a:pt x="1014714" y="2785647"/>
                  <a:pt x="2029428" y="2561870"/>
                  <a:pt x="2893671" y="2060300"/>
                </a:cubicBezTo>
                <a:cubicBezTo>
                  <a:pt x="3757914" y="1558730"/>
                  <a:pt x="4413812" y="3865"/>
                  <a:pt x="5185458" y="7"/>
                </a:cubicBezTo>
                <a:cubicBezTo>
                  <a:pt x="5957104" y="-3851"/>
                  <a:pt x="6634223" y="1535581"/>
                  <a:pt x="7523545" y="2037151"/>
                </a:cubicBezTo>
                <a:cubicBezTo>
                  <a:pt x="8412867" y="2538721"/>
                  <a:pt x="10521388" y="3009425"/>
                  <a:pt x="10521388" y="3009425"/>
                </a:cubicBezTo>
                <a:lnTo>
                  <a:pt x="10521388" y="3009425"/>
                </a:lnTo>
                <a:lnTo>
                  <a:pt x="10521388" y="3009425"/>
                </a:lnTo>
                <a:lnTo>
                  <a:pt x="10521388" y="3009425"/>
                </a:lnTo>
                <a:lnTo>
                  <a:pt x="10544537" y="2997850"/>
                </a:lnTo>
              </a:path>
            </a:pathLst>
          </a:custGeom>
          <a:noFill/>
          <a:ln w="57150">
            <a:solidFill>
              <a:srgbClr val="2E5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F77504-FD25-FB4B-AB11-9064DCB52EDE}"/>
              </a:ext>
            </a:extLst>
          </p:cNvPr>
          <p:cNvCxnSpPr/>
          <p:nvPr/>
        </p:nvCxnSpPr>
        <p:spPr>
          <a:xfrm>
            <a:off x="5232580" y="1739484"/>
            <a:ext cx="0" cy="4572000"/>
          </a:xfrm>
          <a:prstGeom prst="line">
            <a:avLst/>
          </a:prstGeom>
          <a:ln w="952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2D2804-FA5A-9647-AF09-DF5E7D6EE5D4}"/>
              </a:ext>
            </a:extLst>
          </p:cNvPr>
          <p:cNvCxnSpPr/>
          <p:nvPr/>
        </p:nvCxnSpPr>
        <p:spPr>
          <a:xfrm>
            <a:off x="7192536" y="1739484"/>
            <a:ext cx="0" cy="4572000"/>
          </a:xfrm>
          <a:prstGeom prst="line">
            <a:avLst/>
          </a:prstGeom>
          <a:ln w="952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3" y="444302"/>
            <a:ext cx="10689431" cy="106972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Uncertainty in prediction for multi-network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BA6AA7-EE3E-4C48-A511-9DD263889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16" y="4865711"/>
            <a:ext cx="1524000" cy="10572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3C0112-3E33-5549-92AB-586BA60B0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76" y="2425203"/>
            <a:ext cx="1225140" cy="1144498"/>
          </a:xfrm>
          <a:prstGeom prst="rect">
            <a:avLst/>
          </a:prstGeom>
          <a:noFill/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56767F0-EF20-5B4E-9CB9-70A3B277396B}"/>
              </a:ext>
            </a:extLst>
          </p:cNvPr>
          <p:cNvGrpSpPr/>
          <p:nvPr/>
        </p:nvGrpSpPr>
        <p:grpSpPr>
          <a:xfrm>
            <a:off x="2630397" y="3628367"/>
            <a:ext cx="9074816" cy="377816"/>
            <a:chOff x="5038994" y="5102695"/>
            <a:chExt cx="3371708" cy="37781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CC3494B-5DC5-2742-A225-6733A9843292}"/>
                </a:ext>
              </a:extLst>
            </p:cNvPr>
            <p:cNvCxnSpPr>
              <a:cxnSpLocks/>
            </p:cNvCxnSpPr>
            <p:nvPr/>
          </p:nvCxnSpPr>
          <p:spPr>
            <a:xfrm>
              <a:off x="5038994" y="5105255"/>
              <a:ext cx="32453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56E4E1-AE49-DD4B-B427-42BF8800B4E7}"/>
                </a:ext>
              </a:extLst>
            </p:cNvPr>
            <p:cNvSpPr txBox="1"/>
            <p:nvPr/>
          </p:nvSpPr>
          <p:spPr>
            <a:xfrm>
              <a:off x="8091768" y="5102695"/>
              <a:ext cx="318934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59D9D-3366-F248-A2AF-F6D6EAED5E1F}"/>
              </a:ext>
            </a:extLst>
          </p:cNvPr>
          <p:cNvGrpSpPr/>
          <p:nvPr/>
        </p:nvGrpSpPr>
        <p:grpSpPr>
          <a:xfrm>
            <a:off x="2630396" y="5922986"/>
            <a:ext cx="9074817" cy="377816"/>
            <a:chOff x="3593985" y="5412888"/>
            <a:chExt cx="6152006" cy="37781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37E146-2293-D347-BD9A-407A3E67E9D2}"/>
                </a:ext>
              </a:extLst>
            </p:cNvPr>
            <p:cNvCxnSpPr>
              <a:cxnSpLocks/>
            </p:cNvCxnSpPr>
            <p:nvPr/>
          </p:nvCxnSpPr>
          <p:spPr>
            <a:xfrm>
              <a:off x="3593985" y="5415448"/>
              <a:ext cx="5943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C753EAD-04C0-D542-8019-227FCDA78D4B}"/>
                </a:ext>
              </a:extLst>
            </p:cNvPr>
            <p:cNvSpPr txBox="1"/>
            <p:nvPr/>
          </p:nvSpPr>
          <p:spPr>
            <a:xfrm>
              <a:off x="9161880" y="5412888"/>
              <a:ext cx="584111" cy="37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RTT</a:t>
              </a: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CC6B94AB-831F-9A48-AEAE-B6F29FEB83E8}"/>
              </a:ext>
            </a:extLst>
          </p:cNvPr>
          <p:cNvSpPr/>
          <p:nvPr/>
        </p:nvSpPr>
        <p:spPr>
          <a:xfrm>
            <a:off x="5141140" y="4182928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8117784-933C-004B-BCFE-094C95C60072}"/>
              </a:ext>
            </a:extLst>
          </p:cNvPr>
          <p:cNvSpPr/>
          <p:nvPr/>
        </p:nvSpPr>
        <p:spPr>
          <a:xfrm>
            <a:off x="7101096" y="2730498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A9C2D3-E13A-634E-9018-0D8AD17DC203}"/>
              </a:ext>
            </a:extLst>
          </p:cNvPr>
          <p:cNvGrpSpPr/>
          <p:nvPr/>
        </p:nvGrpSpPr>
        <p:grpSpPr>
          <a:xfrm>
            <a:off x="5217401" y="4513301"/>
            <a:ext cx="1993702" cy="190663"/>
            <a:chOff x="5022323" y="6245878"/>
            <a:chExt cx="1993702" cy="19066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63F848-AEE5-5141-A7F5-6EF3009A38EC}"/>
                </a:ext>
              </a:extLst>
            </p:cNvPr>
            <p:cNvSpPr/>
            <p:nvPr/>
          </p:nvSpPr>
          <p:spPr>
            <a:xfrm>
              <a:off x="5036211" y="6314457"/>
              <a:ext cx="196596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757A77-70BD-C246-BF73-FDA43890D736}"/>
                </a:ext>
              </a:extLst>
            </p:cNvPr>
            <p:cNvSpPr/>
            <p:nvPr/>
          </p:nvSpPr>
          <p:spPr>
            <a:xfrm rot="16200000">
              <a:off x="4953743" y="6314458"/>
              <a:ext cx="1828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841761-C567-CF49-9506-B1D8F32D0858}"/>
                </a:ext>
              </a:extLst>
            </p:cNvPr>
            <p:cNvSpPr/>
            <p:nvPr/>
          </p:nvSpPr>
          <p:spPr>
            <a:xfrm rot="16200000">
              <a:off x="6901725" y="6322241"/>
              <a:ext cx="1828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B437C6-6822-1A4B-8FBB-5B80613BEB9B}"/>
              </a:ext>
            </a:extLst>
          </p:cNvPr>
          <p:cNvGrpSpPr/>
          <p:nvPr/>
        </p:nvGrpSpPr>
        <p:grpSpPr>
          <a:xfrm>
            <a:off x="5217418" y="4507312"/>
            <a:ext cx="1993702" cy="190663"/>
            <a:chOff x="5022323" y="6245878"/>
            <a:chExt cx="1993702" cy="19066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21F158-CF08-AB44-B0A7-753FA91164CF}"/>
                </a:ext>
              </a:extLst>
            </p:cNvPr>
            <p:cNvSpPr/>
            <p:nvPr/>
          </p:nvSpPr>
          <p:spPr>
            <a:xfrm>
              <a:off x="5036211" y="6314457"/>
              <a:ext cx="196596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0BBC72-C1B4-5B44-8C40-F22816BD8659}"/>
                </a:ext>
              </a:extLst>
            </p:cNvPr>
            <p:cNvSpPr/>
            <p:nvPr/>
          </p:nvSpPr>
          <p:spPr>
            <a:xfrm rot="16200000">
              <a:off x="4953743" y="6314458"/>
              <a:ext cx="1828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A44A46-A6A1-8F4D-8C3A-82F621AB7AB1}"/>
                </a:ext>
              </a:extLst>
            </p:cNvPr>
            <p:cNvSpPr/>
            <p:nvPr/>
          </p:nvSpPr>
          <p:spPr>
            <a:xfrm rot="16200000">
              <a:off x="6901725" y="6322241"/>
              <a:ext cx="1828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A724C3F-3664-EF42-9AB1-987E501F1453}"/>
              </a:ext>
            </a:extLst>
          </p:cNvPr>
          <p:cNvGrpSpPr/>
          <p:nvPr/>
        </p:nvGrpSpPr>
        <p:grpSpPr>
          <a:xfrm>
            <a:off x="1694555" y="3123166"/>
            <a:ext cx="9144000" cy="1694559"/>
            <a:chOff x="1694555" y="3123166"/>
            <a:chExt cx="9144000" cy="1694559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336FCCCD-ECC9-9A47-9FFE-C0BCC891434E}"/>
                </a:ext>
              </a:extLst>
            </p:cNvPr>
            <p:cNvSpPr/>
            <p:nvPr/>
          </p:nvSpPr>
          <p:spPr>
            <a:xfrm>
              <a:off x="1694555" y="3123166"/>
              <a:ext cx="9144000" cy="1694559"/>
            </a:xfrm>
            <a:prstGeom prst="roundRect">
              <a:avLst/>
            </a:prstGeom>
            <a:solidFill>
              <a:srgbClr val="2560A8"/>
            </a:solidFill>
            <a:ln w="12700" cap="flat">
              <a:solidFill>
                <a:schemeClr val="accent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noAutofit/>
            </a:bodyPr>
            <a:lstStyle/>
            <a:p>
              <a:r>
                <a:rPr lang="en-US" sz="3000" b="1" dirty="0">
                  <a:solidFill>
                    <a:srgbClr val="008000"/>
                  </a:solidFill>
                </a:rPr>
                <a:t>  </a:t>
              </a:r>
              <a:r>
                <a:rPr lang="en-US" sz="3000" dirty="0">
                  <a:solidFill>
                    <a:schemeClr val="bg1"/>
                  </a:solidFill>
                </a:rPr>
                <a:t>  Benefit: redundancy reduces latency under uncertainty</a:t>
              </a:r>
            </a:p>
            <a:p>
              <a:r>
                <a:rPr lang="en-US" sz="3000" b="1" dirty="0">
                  <a:solidFill>
                    <a:srgbClr val="FF0000"/>
                  </a:solidFill>
                </a:rPr>
                <a:t>       </a:t>
              </a:r>
              <a:r>
                <a:rPr lang="en-US" sz="3000" dirty="0">
                  <a:solidFill>
                    <a:schemeClr val="bg1"/>
                  </a:solidFill>
                </a:rPr>
                <a:t>  Cost: increased resource usage</a:t>
              </a: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</a:rPr>
                <a:t>   Strategic</a:t>
              </a:r>
              <a:r>
                <a:rPr lang="en-US" sz="3000" dirty="0">
                  <a:solidFill>
                    <a:schemeClr val="bg1"/>
                  </a:solidFill>
                </a:rPr>
                <a:t> redundancy balances benefit &amp; cost </a:t>
              </a:r>
            </a:p>
          </p:txBody>
        </p: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A9216475-8756-5441-9D31-F509010174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6265" y="3392880"/>
              <a:ext cx="274320" cy="274320"/>
            </a:xfrm>
            <a:prstGeom prst="plus">
              <a:avLst>
                <a:gd name="adj" fmla="val 3611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17BF59E-7AD2-9446-B519-92BC84B45B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6243" y="3951864"/>
              <a:ext cx="274320" cy="658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1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3"/>
    </mc:Choice>
    <mc:Fallback xmlns="">
      <p:transition spd="slow" advTm="6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00195 -0.1453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72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-0.00196 -0.14583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729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0.00157 -0.14467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7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1.04167E-6 -0.13334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0078 -0.26875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34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0.07709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0013 0.06944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7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0.00182 0.0625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12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4.58333E-6 0.28264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0.00026 0.06297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00573 -0.03866 L 0.02057 -0.05532 L 0.05938 -0.05532 L 0.25599 -0.05625 L 0.25599 -0.05602 L 0.25599 -0.05625 L 0.25599 -0.05602 " pathEditMode="relative" rAng="0" ptsTypes="AAAAAAAA">
                                      <p:cBhvr>
                                        <p:cTn id="6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-282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0.00365 0.04421 L 0.01836 0.06435 L 0.05691 0.06435 L 0.25391 0.06875 L 0.25391 0.06597 L 0.25391 0.06875 L 0.25391 0.06597 " pathEditMode="relative" rAng="0" ptsTypes="AAAAAAAA">
                                      <p:cBhvr>
                                        <p:cTn id="6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1.85185E-6 C 0.01068 -0.01342 0.02292 -0.02662 0.0336 -0.03541 C 0.04427 -0.04421 0.02604 -0.04954 0.06302 -0.05301 C 0.10013 -0.05625 0.178 -0.05625 0.25612 -0.05625 " pathEditMode="relative" rAng="0" ptsTypes="AAAA">
                                      <p:cBhvr>
                                        <p:cTn id="6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8" y="-282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C 0.01185 0.01458 0.02383 0.02986 0.03438 0.04005 C 0.04531 0.05023 0.02695 0.05648 0.0638 0.06042 C 0.10065 0.06482 0.178 0.06482 0.25573 0.06482 " pathEditMode="relative" rAng="0" ptsTypes="AAAA">
                                      <p:cBhvr>
                                        <p:cTn id="7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8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023 C 0.01432 -0.00208 0.03008 -0.00393 0.04414 -0.01296 C 0.0582 -0.02176 0.04792 -0.04653 0.08294 -0.0537 C 0.11823 -0.06134 0.25508 -0.05718 0.25508 -0.05694 L 0.25508 -0.05718 L 0.25508 -0.05694 " pathEditMode="relative" rAng="0" ptsTypes="AAAAAA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294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C 0.0151 0.00209 0.03073 0.00417 0.04479 0.01459 C 0.05872 0.025 0.04857 0.05394 0.08346 0.0625 C 0.11849 0.07107 0.25495 0.06667 0.25495 0.06621 L 0.25495 0.06667 L 0.25495 0.06621 " pathEditMode="relative" rAng="0" ptsTypes="AAAAAA">
                                      <p:cBhvr>
                                        <p:cTn id="7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99 -0.05602 L 0.58802 -0.05602 " pathEditMode="relative" rAng="0" ptsTypes="AA">
                                      <p:cBhvr>
                                        <p:cTn id="79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2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9 0.06597 L 0.56797 0.06944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16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0"/>
                                            </p:cond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12 -0.05625 L 0.5875 -0.05625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73 0.06481 L 0.57604 0.06944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08 -0.05694 L 0.58685 -0.05694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95 0.06621 L 0.57604 0.07061 " pathEditMode="relative" rAng="0" ptsTypes="AA">
                                      <p:cBhvr>
                                        <p:cTn id="91" dur="1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0"/>
                                            </p:cond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802 -0.05602 L 0.58503 -0.00092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7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3"/>
                                            </p:cond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604 0.06944 L 0.5849 0.00116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34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5"/>
                                            </p:cond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7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685 -0.05694 L 0.58503 0.00162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9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7"/>
                                            </p:cond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19" grpId="1" animBg="1"/>
      <p:bldP spid="119" grpId="2" animBg="1"/>
      <p:bldP spid="119" grpId="3" animBg="1"/>
      <p:bldP spid="119" grpId="4" animBg="1"/>
      <p:bldP spid="120" grpId="0" animBg="1"/>
      <p:bldP spid="120" grpId="1" animBg="1"/>
      <p:bldP spid="120" grpId="2" animBg="1"/>
      <p:bldP spid="120" grpId="3" animBg="1"/>
      <p:bldP spid="121" grpId="0" animBg="1"/>
      <p:bldP spid="121" grpId="1" animBg="1"/>
      <p:bldP spid="121" grpId="2" animBg="1"/>
      <p:bldP spid="121" grpId="3" animBg="1"/>
      <p:bldP spid="121" grpId="4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29" grpId="0" animBg="1"/>
      <p:bldP spid="40" grpId="0" animBg="1"/>
      <p:bldP spid="50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3" y="1758306"/>
            <a:ext cx="10689431" cy="4231014"/>
          </a:xfrm>
        </p:spPr>
        <p:txBody>
          <a:bodyPr vert="horz" anchor="t"/>
          <a:lstStyle/>
          <a:p>
            <a:pPr marL="228600" lvl="1"/>
            <a:r>
              <a:rPr lang="en-US" sz="3300" dirty="0">
                <a:latin typeface="+mn-lt"/>
              </a:rPr>
              <a:t>Study of current wireless network connectivity in vehicle</a:t>
            </a:r>
          </a:p>
          <a:p>
            <a:pPr marL="228600" lvl="1"/>
            <a:endParaRPr lang="en-US" sz="3300" dirty="0">
              <a:latin typeface="+mn-lt"/>
            </a:endParaRPr>
          </a:p>
          <a:p>
            <a:pPr marL="228600" lvl="1"/>
            <a:r>
              <a:rPr lang="en-US" sz="3300" dirty="0">
                <a:latin typeface="+mn-lt"/>
              </a:rPr>
              <a:t>Design and implementation of RAVEN</a:t>
            </a:r>
          </a:p>
          <a:p>
            <a:pPr marL="685800" lvl="2"/>
            <a:r>
              <a:rPr lang="en-US" sz="3300" dirty="0">
                <a:latin typeface="+mn-lt"/>
              </a:rPr>
              <a:t>Employs </a:t>
            </a:r>
            <a:r>
              <a:rPr lang="en-US" sz="3300" b="1" dirty="0">
                <a:latin typeface="+mn-lt"/>
              </a:rPr>
              <a:t>strategic</a:t>
            </a:r>
            <a:r>
              <a:rPr lang="en-US" sz="3300" dirty="0">
                <a:latin typeface="+mn-lt"/>
              </a:rPr>
              <a:t> redundancy </a:t>
            </a:r>
          </a:p>
          <a:p>
            <a:pPr marL="228600" lvl="1"/>
            <a:endParaRPr lang="en-US" sz="3300" dirty="0">
              <a:latin typeface="+mn-lt"/>
            </a:endParaRPr>
          </a:p>
          <a:p>
            <a:pPr marL="228600" lvl="1"/>
            <a:r>
              <a:rPr lang="en-US" sz="3300" dirty="0">
                <a:latin typeface="+mn-lt"/>
              </a:rPr>
              <a:t>Evaluation </a:t>
            </a:r>
            <a:endParaRPr lang="en-US" dirty="0"/>
          </a:p>
          <a:p>
            <a:pPr marL="685800" lvl="2"/>
            <a:r>
              <a:rPr lang="en-US" dirty="0">
                <a:latin typeface="+mn-lt"/>
              </a:rPr>
              <a:t>Emulation</a:t>
            </a:r>
          </a:p>
          <a:p>
            <a:pPr marL="685800" lvl="2"/>
            <a:r>
              <a:rPr lang="en-US" dirty="0">
                <a:latin typeface="+mn-lt"/>
              </a:rPr>
              <a:t>Live vehicle experiments</a:t>
            </a:r>
            <a:endParaRPr lang="en-US" sz="33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3560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0"/>
    </mc:Choice>
    <mc:Fallback xmlns="">
      <p:transition spd="slow" advTm="2227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1570676-6065-7C49-8108-A20C4FDD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05" y="2642003"/>
            <a:ext cx="1371600" cy="1371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Study of vehicular networking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0051B-284B-B44B-8825-7F5F9E999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7" r="8437"/>
          <a:stretch/>
        </p:blipFill>
        <p:spPr>
          <a:xfrm>
            <a:off x="793644" y="1893360"/>
            <a:ext cx="3265094" cy="2384158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7E13707-F2BA-2F4A-A8DF-AAA04B94A5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34241" y="-195060"/>
            <a:ext cx="342258" cy="5787329"/>
          </a:xfrm>
          <a:prstGeom prst="curvedConnector3">
            <a:avLst>
              <a:gd name="adj1" fmla="val 219114"/>
            </a:avLst>
          </a:prstGeom>
          <a:ln w="38100">
            <a:solidFill>
              <a:srgbClr val="0089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1FDFE05-5D0F-364B-88A4-9AE058E1CB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355295" y="3368457"/>
            <a:ext cx="4548734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75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5AA4A7D-9361-4847-8180-C60307D9AA12}"/>
              </a:ext>
            </a:extLst>
          </p:cNvPr>
          <p:cNvCxnSpPr>
            <a:cxnSpLocks/>
            <a:endCxn id="26" idx="2"/>
          </p:cNvCxnSpPr>
          <p:nvPr/>
        </p:nvCxnSpPr>
        <p:spPr>
          <a:xfrm rot="16200000" flipH="1">
            <a:off x="8350062" y="1071717"/>
            <a:ext cx="164252" cy="5725521"/>
          </a:xfrm>
          <a:prstGeom prst="curvedConnector3">
            <a:avLst>
              <a:gd name="adj1" fmla="val 302799"/>
            </a:avLst>
          </a:prstGeom>
          <a:ln w="38100">
            <a:solidFill>
              <a:srgbClr val="0036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D729F1-039D-2642-8823-4A2351A3C514}"/>
              </a:ext>
            </a:extLst>
          </p:cNvPr>
          <p:cNvGrpSpPr/>
          <p:nvPr/>
        </p:nvGrpSpPr>
        <p:grpSpPr>
          <a:xfrm>
            <a:off x="10564715" y="2448718"/>
            <a:ext cx="1625600" cy="1625600"/>
            <a:chOff x="10486234" y="3178677"/>
            <a:chExt cx="1625600" cy="1625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D01CF15-C06C-024A-990C-9A993345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6234" y="3178677"/>
              <a:ext cx="1625600" cy="1625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A24A0F-1C9D-6049-84F3-1528D04D8B83}"/>
                </a:ext>
              </a:extLst>
            </p:cNvPr>
            <p:cNvSpPr/>
            <p:nvPr/>
          </p:nvSpPr>
          <p:spPr>
            <a:xfrm>
              <a:off x="11121232" y="3288430"/>
              <a:ext cx="198643" cy="250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341B9AD-2745-D145-BD83-1F5DFD0E5203}"/>
                </a:ext>
              </a:extLst>
            </p:cNvPr>
            <p:cNvSpPr/>
            <p:nvPr/>
          </p:nvSpPr>
          <p:spPr>
            <a:xfrm>
              <a:off x="10825548" y="3973254"/>
              <a:ext cx="198643" cy="250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90BE35-3B9E-FA48-97CA-39416843664E}"/>
                </a:ext>
              </a:extLst>
            </p:cNvPr>
            <p:cNvSpPr/>
            <p:nvPr/>
          </p:nvSpPr>
          <p:spPr>
            <a:xfrm>
              <a:off x="11117146" y="4496240"/>
              <a:ext cx="198643" cy="250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8F19B1D-C4D6-224E-AF39-6564A384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084" y="4375337"/>
            <a:ext cx="1226207" cy="3200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A8604E-335C-6445-9CAD-596FDC0CB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395" y="1662309"/>
            <a:ext cx="1101687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91121-FF41-8E4D-87A5-2D31B5686D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750" b="31052"/>
          <a:stretch/>
        </p:blipFill>
        <p:spPr>
          <a:xfrm>
            <a:off x="7719570" y="2807800"/>
            <a:ext cx="1371600" cy="510207"/>
          </a:xfrm>
          <a:prstGeom prst="rect">
            <a:avLst/>
          </a:prstGeom>
        </p:spPr>
      </p:pic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13D63167-36E8-3443-B288-C66D6914C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3" y="4994399"/>
            <a:ext cx="10689431" cy="1123329"/>
          </a:xfrm>
        </p:spPr>
        <p:txBody>
          <a:bodyPr/>
          <a:lstStyle/>
          <a:p>
            <a:r>
              <a:rPr lang="en-US" dirty="0"/>
              <a:t>Measure network RTT of 3 networks simultaneously</a:t>
            </a:r>
          </a:p>
          <a:p>
            <a:r>
              <a:rPr lang="en-US" dirty="0"/>
              <a:t>Scenarios: downtown, highway, rural area, suburban</a:t>
            </a:r>
          </a:p>
        </p:txBody>
      </p:sp>
    </p:spTree>
    <p:extLst>
      <p:ext uri="{BB962C8B-B14F-4D97-AF65-F5344CB8AC3E}">
        <p14:creationId xmlns:p14="http://schemas.microsoft.com/office/powerpoint/2010/main" val="8955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"/>
    </mc:Choice>
    <mc:Fallback xmlns="">
      <p:transition spd="slow" advTm="58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3" y="4184475"/>
            <a:ext cx="10689431" cy="2002529"/>
          </a:xfrm>
        </p:spPr>
        <p:txBody>
          <a:bodyPr vert="horz" anchor="t"/>
          <a:lstStyle/>
          <a:p>
            <a:r>
              <a:rPr lang="en-US" dirty="0"/>
              <a:t>Different networks have different distributions</a:t>
            </a:r>
          </a:p>
          <a:p>
            <a:r>
              <a:rPr lang="en-US" dirty="0"/>
              <a:t>Commercial WiFi offers good performance</a:t>
            </a:r>
          </a:p>
          <a:p>
            <a:r>
              <a:rPr lang="en-US" dirty="0"/>
              <a:t>Tail latency is extremely high for all networks </a:t>
            </a:r>
          </a:p>
          <a:p>
            <a:endParaRPr lang="en-US" sz="33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RTT distributions for 3 networks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8" y="1847984"/>
            <a:ext cx="3885861" cy="2002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069" y="1847984"/>
            <a:ext cx="3885861" cy="2002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DACF74-FB87-A84F-BB23-2436F2E70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345" y="1847984"/>
            <a:ext cx="3885861" cy="200252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E9FF874-3AA3-7043-9A28-C95EC354D1AA}"/>
              </a:ext>
            </a:extLst>
          </p:cNvPr>
          <p:cNvSpPr/>
          <p:nvPr/>
        </p:nvSpPr>
        <p:spPr>
          <a:xfrm>
            <a:off x="3876499" y="1847983"/>
            <a:ext cx="169888" cy="192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173714-9490-BC4D-8178-445E223FFDA5}"/>
              </a:ext>
            </a:extLst>
          </p:cNvPr>
          <p:cNvSpPr/>
          <p:nvPr/>
        </p:nvSpPr>
        <p:spPr>
          <a:xfrm>
            <a:off x="7762360" y="1847984"/>
            <a:ext cx="169888" cy="192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400EE1-02E3-7047-985C-AB9CA5D0BD41}"/>
              </a:ext>
            </a:extLst>
          </p:cNvPr>
          <p:cNvSpPr/>
          <p:nvPr/>
        </p:nvSpPr>
        <p:spPr>
          <a:xfrm>
            <a:off x="11727528" y="2980841"/>
            <a:ext cx="169888" cy="192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FBBA3D-AD92-2143-ADC6-62A1F397DC33}"/>
              </a:ext>
            </a:extLst>
          </p:cNvPr>
          <p:cNvSpPr/>
          <p:nvPr/>
        </p:nvSpPr>
        <p:spPr>
          <a:xfrm>
            <a:off x="8215086" y="2980841"/>
            <a:ext cx="3842535" cy="560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1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6"/>
    </mc:Choice>
    <mc:Fallback xmlns="">
      <p:transition spd="slow" advTm="10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75460</TotalTime>
  <Words>731</Words>
  <Application>Microsoft Macintosh PowerPoint</Application>
  <PresentationFormat>Widescreen</PresentationFormat>
  <Paragraphs>219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Calibri (Body)</vt:lpstr>
      <vt:lpstr>맑은 고딕</vt:lpstr>
      <vt:lpstr>ＭＳ Ｐゴシック</vt:lpstr>
      <vt:lpstr>Arial</vt:lpstr>
      <vt:lpstr>Calibri</vt:lpstr>
      <vt:lpstr>Calibri Light</vt:lpstr>
      <vt:lpstr>Cambria Math</vt:lpstr>
      <vt:lpstr>Helvetica Light</vt:lpstr>
      <vt:lpstr>Wingdings</vt:lpstr>
      <vt:lpstr>Office Theme</vt:lpstr>
      <vt:lpstr>RAVEN: Improving Interactive Latency for the Connected Car  </vt:lpstr>
      <vt:lpstr>Vehicles are connected over many networks</vt:lpstr>
      <vt:lpstr>The connected car is a hotspot</vt:lpstr>
      <vt:lpstr>Apps perform poorly in vehicle</vt:lpstr>
      <vt:lpstr>Uncertainty in prediction for multi-network</vt:lpstr>
      <vt:lpstr>Uncertainty in prediction for multi-network</vt:lpstr>
      <vt:lpstr>Overview</vt:lpstr>
      <vt:lpstr>Study of vehicular networking</vt:lpstr>
      <vt:lpstr>RTT distributions for 3 networks</vt:lpstr>
      <vt:lpstr>RTT variation</vt:lpstr>
      <vt:lpstr>Study of vehicular networking: summary</vt:lpstr>
      <vt:lpstr>Overview</vt:lpstr>
      <vt:lpstr>Solution to multi-networks: MPTCP</vt:lpstr>
      <vt:lpstr>Moving expected latency to distribution</vt:lpstr>
      <vt:lpstr>Embracing uncertainty</vt:lpstr>
      <vt:lpstr>Tunable knob: % of confidence interval</vt:lpstr>
      <vt:lpstr>How to estimate RTT with stale samples?</vt:lpstr>
      <vt:lpstr>Temporarily poor performing network</vt:lpstr>
      <vt:lpstr>Replacing active probing with aging</vt:lpstr>
      <vt:lpstr>How to identify latency-sensitive traffic?</vt:lpstr>
      <vt:lpstr>In the paper</vt:lpstr>
      <vt:lpstr>Overview</vt:lpstr>
      <vt:lpstr>Speech recognition in emulation</vt:lpstr>
      <vt:lpstr>Speech recognition in emulation</vt:lpstr>
      <vt:lpstr>Speech recognition in live experiment</vt:lpstr>
      <vt:lpstr>Yelp in live experiment</vt:lpstr>
      <vt:lpstr>Effectively identify latency-sensitive traffic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Hyun Jong Lee</dc:creator>
  <cp:lastModifiedBy>Lee, Hyun Jong</cp:lastModifiedBy>
  <cp:revision>971</cp:revision>
  <cp:lastPrinted>2018-10-24T15:25:38Z</cp:lastPrinted>
  <dcterms:created xsi:type="dcterms:W3CDTF">2017-12-10T20:31:40Z</dcterms:created>
  <dcterms:modified xsi:type="dcterms:W3CDTF">2018-11-01T10:54:16Z</dcterms:modified>
</cp:coreProperties>
</file>